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0" r:id="rId3"/>
    <p:sldId id="258" r:id="rId4"/>
    <p:sldId id="257" r:id="rId5"/>
    <p:sldId id="272" r:id="rId6"/>
    <p:sldId id="269" r:id="rId7"/>
    <p:sldId id="267" r:id="rId8"/>
    <p:sldId id="265"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C177AF-560A-4A2B-951E-6CDCE5257B03}" v="1" dt="2024-01-15T21:47:48.8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57" autoAdjust="0"/>
  </p:normalViewPr>
  <p:slideViewPr>
    <p:cSldViewPr snapToGrid="0">
      <p:cViewPr varScale="1">
        <p:scale>
          <a:sx n="78" d="100"/>
          <a:sy n="78" d="100"/>
        </p:scale>
        <p:origin x="27" y="71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yesha Fatima" userId="9e1a7b4fccc6d48a" providerId="LiveId" clId="{E4C177AF-560A-4A2B-951E-6CDCE5257B03}"/>
    <pc:docChg chg="undo redo custSel modSld">
      <pc:chgData name="Ayesha Fatima" userId="9e1a7b4fccc6d48a" providerId="LiveId" clId="{E4C177AF-560A-4A2B-951E-6CDCE5257B03}" dt="2024-01-16T10:38:21.857" v="62" actId="26606"/>
      <pc:docMkLst>
        <pc:docMk/>
      </pc:docMkLst>
      <pc:sldChg chg="addSp delSp modSp mod">
        <pc:chgData name="Ayesha Fatima" userId="9e1a7b4fccc6d48a" providerId="LiveId" clId="{E4C177AF-560A-4A2B-951E-6CDCE5257B03}" dt="2024-01-16T10:38:21.857" v="62" actId="26606"/>
        <pc:sldMkLst>
          <pc:docMk/>
          <pc:sldMk cId="1566264901" sldId="268"/>
        </pc:sldMkLst>
        <pc:spChg chg="mod ord">
          <ac:chgData name="Ayesha Fatima" userId="9e1a7b4fccc6d48a" providerId="LiveId" clId="{E4C177AF-560A-4A2B-951E-6CDCE5257B03}" dt="2024-01-16T10:38:21.857" v="62" actId="26606"/>
          <ac:spMkLst>
            <pc:docMk/>
            <pc:sldMk cId="1566264901" sldId="268"/>
            <ac:spMk id="2" creationId="{BA8208BD-9F99-3F64-CEB2-E2BDCAE4BE1C}"/>
          </ac:spMkLst>
        </pc:spChg>
        <pc:spChg chg="add del mod ord">
          <ac:chgData name="Ayesha Fatima" userId="9e1a7b4fccc6d48a" providerId="LiveId" clId="{E4C177AF-560A-4A2B-951E-6CDCE5257B03}" dt="2024-01-16T10:38:21.857" v="62" actId="26606"/>
          <ac:spMkLst>
            <pc:docMk/>
            <pc:sldMk cId="1566264901" sldId="268"/>
            <ac:spMk id="3" creationId="{100A95F4-DEA6-34DA-436E-81A9B74D2941}"/>
          </ac:spMkLst>
        </pc:spChg>
        <pc:spChg chg="add del">
          <ac:chgData name="Ayesha Fatima" userId="9e1a7b4fccc6d48a" providerId="LiveId" clId="{E4C177AF-560A-4A2B-951E-6CDCE5257B03}" dt="2024-01-15T21:48:06.687" v="6" actId="26606"/>
          <ac:spMkLst>
            <pc:docMk/>
            <pc:sldMk cId="1566264901" sldId="268"/>
            <ac:spMk id="137" creationId="{04812C46-200A-4DEB-A05E-3ED6C68C2387}"/>
          </ac:spMkLst>
        </pc:spChg>
        <pc:spChg chg="add del">
          <ac:chgData name="Ayesha Fatima" userId="9e1a7b4fccc6d48a" providerId="LiveId" clId="{E4C177AF-560A-4A2B-951E-6CDCE5257B03}" dt="2024-01-15T21:48:06.687" v="6" actId="26606"/>
          <ac:spMkLst>
            <pc:docMk/>
            <pc:sldMk cId="1566264901" sldId="268"/>
            <ac:spMk id="139" creationId="{D1EA859B-E555-4109-94F3-6700E046E008}"/>
          </ac:spMkLst>
        </pc:spChg>
        <pc:spChg chg="add del">
          <ac:chgData name="Ayesha Fatima" userId="9e1a7b4fccc6d48a" providerId="LiveId" clId="{E4C177AF-560A-4A2B-951E-6CDCE5257B03}" dt="2024-01-15T21:48:08.421" v="8" actId="26606"/>
          <ac:spMkLst>
            <pc:docMk/>
            <pc:sldMk cId="1566264901" sldId="268"/>
            <ac:spMk id="141" creationId="{F13C74B1-5B17-4795-BED0-7140497B445A}"/>
          </ac:spMkLst>
        </pc:spChg>
        <pc:spChg chg="add del">
          <ac:chgData name="Ayesha Fatima" userId="9e1a7b4fccc6d48a" providerId="LiveId" clId="{E4C177AF-560A-4A2B-951E-6CDCE5257B03}" dt="2024-01-15T21:48:08.421" v="8" actId="26606"/>
          <ac:spMkLst>
            <pc:docMk/>
            <pc:sldMk cId="1566264901" sldId="268"/>
            <ac:spMk id="142" creationId="{D4974D33-8DC5-464E-8C6D-BE58F0669C17}"/>
          </ac:spMkLst>
        </pc:spChg>
        <pc:spChg chg="add del">
          <ac:chgData name="Ayesha Fatima" userId="9e1a7b4fccc6d48a" providerId="LiveId" clId="{E4C177AF-560A-4A2B-951E-6CDCE5257B03}" dt="2024-01-15T21:48:37.085" v="18" actId="26606"/>
          <ac:spMkLst>
            <pc:docMk/>
            <pc:sldMk cId="1566264901" sldId="268"/>
            <ac:spMk id="143" creationId="{E3020543-B24B-4EC4-8FFC-8DD88EEA91A8}"/>
          </ac:spMkLst>
        </pc:spChg>
        <pc:spChg chg="add del">
          <ac:chgData name="Ayesha Fatima" userId="9e1a7b4fccc6d48a" providerId="LiveId" clId="{E4C177AF-560A-4A2B-951E-6CDCE5257B03}" dt="2024-01-15T21:48:19.925" v="10" actId="26606"/>
          <ac:spMkLst>
            <pc:docMk/>
            <pc:sldMk cId="1566264901" sldId="268"/>
            <ac:spMk id="144" creationId="{45D37F4E-DDB4-456B-97E0-9937730A039F}"/>
          </ac:spMkLst>
        </pc:spChg>
        <pc:spChg chg="add del">
          <ac:chgData name="Ayesha Fatima" userId="9e1a7b4fccc6d48a" providerId="LiveId" clId="{E4C177AF-560A-4A2B-951E-6CDCE5257B03}" dt="2024-01-15T21:48:19.925" v="10" actId="26606"/>
          <ac:spMkLst>
            <pc:docMk/>
            <pc:sldMk cId="1566264901" sldId="268"/>
            <ac:spMk id="145" creationId="{B2DD41CD-8F47-4F56-AD12-4E2FF7696987}"/>
          </ac:spMkLst>
        </pc:spChg>
        <pc:spChg chg="add del">
          <ac:chgData name="Ayesha Fatima" userId="9e1a7b4fccc6d48a" providerId="LiveId" clId="{E4C177AF-560A-4A2B-951E-6CDCE5257B03}" dt="2024-01-15T21:48:25.919" v="14" actId="26606"/>
          <ac:spMkLst>
            <pc:docMk/>
            <pc:sldMk cId="1566264901" sldId="268"/>
            <ac:spMk id="149" creationId="{2C61293E-6EBE-43EF-A52C-9BEBFD7679D4}"/>
          </ac:spMkLst>
        </pc:spChg>
        <pc:spChg chg="add del">
          <ac:chgData name="Ayesha Fatima" userId="9e1a7b4fccc6d48a" providerId="LiveId" clId="{E4C177AF-560A-4A2B-951E-6CDCE5257B03}" dt="2024-01-15T21:48:25.919" v="14" actId="26606"/>
          <ac:spMkLst>
            <pc:docMk/>
            <pc:sldMk cId="1566264901" sldId="268"/>
            <ac:spMk id="150" creationId="{3FCFB1DE-0B7E-48CC-BA90-B2AB0889F9D6}"/>
          </ac:spMkLst>
        </pc:spChg>
        <pc:spChg chg="add del">
          <ac:chgData name="Ayesha Fatima" userId="9e1a7b4fccc6d48a" providerId="LiveId" clId="{E4C177AF-560A-4A2B-951E-6CDCE5257B03}" dt="2024-01-15T21:48:34.870" v="16" actId="26606"/>
          <ac:spMkLst>
            <pc:docMk/>
            <pc:sldMk cId="1566264901" sldId="268"/>
            <ac:spMk id="152" creationId="{743AA782-23D1-4521-8CAD-47662984AA08}"/>
          </ac:spMkLst>
        </pc:spChg>
        <pc:spChg chg="add del">
          <ac:chgData name="Ayesha Fatima" userId="9e1a7b4fccc6d48a" providerId="LiveId" clId="{E4C177AF-560A-4A2B-951E-6CDCE5257B03}" dt="2024-01-15T21:48:34.870" v="16" actId="26606"/>
          <ac:spMkLst>
            <pc:docMk/>
            <pc:sldMk cId="1566264901" sldId="268"/>
            <ac:spMk id="153" creationId="{71877DBC-BB60-40F0-AC93-2ACDBAAE60CE}"/>
          </ac:spMkLst>
        </pc:spChg>
        <pc:spChg chg="add del">
          <ac:chgData name="Ayesha Fatima" userId="9e1a7b4fccc6d48a" providerId="LiveId" clId="{E4C177AF-560A-4A2B-951E-6CDCE5257B03}" dt="2024-01-15T21:48:37.085" v="18" actId="26606"/>
          <ac:spMkLst>
            <pc:docMk/>
            <pc:sldMk cId="1566264901" sldId="268"/>
            <ac:spMk id="155" creationId="{8D1AA55E-40D5-461B-A5A8-4AE8AAB71B08}"/>
          </ac:spMkLst>
        </pc:spChg>
        <pc:spChg chg="add del">
          <ac:chgData name="Ayesha Fatima" userId="9e1a7b4fccc6d48a" providerId="LiveId" clId="{E4C177AF-560A-4A2B-951E-6CDCE5257B03}" dt="2024-01-15T21:48:37.085" v="18" actId="26606"/>
          <ac:spMkLst>
            <pc:docMk/>
            <pc:sldMk cId="1566264901" sldId="268"/>
            <ac:spMk id="157" creationId="{6CB927A4-E432-4310-9CD5-E89FF5063179}"/>
          </ac:spMkLst>
        </pc:spChg>
        <pc:spChg chg="add del">
          <ac:chgData name="Ayesha Fatima" userId="9e1a7b4fccc6d48a" providerId="LiveId" clId="{E4C177AF-560A-4A2B-951E-6CDCE5257B03}" dt="2024-01-15T21:48:47.123" v="20" actId="26606"/>
          <ac:spMkLst>
            <pc:docMk/>
            <pc:sldMk cId="1566264901" sldId="268"/>
            <ac:spMk id="159" creationId="{A6D37EE4-EA1B-46EE-A54B-5233C63C9695}"/>
          </ac:spMkLst>
        </pc:spChg>
        <pc:spChg chg="add del">
          <ac:chgData name="Ayesha Fatima" userId="9e1a7b4fccc6d48a" providerId="LiveId" clId="{E4C177AF-560A-4A2B-951E-6CDCE5257B03}" dt="2024-01-15T21:48:47.123" v="20" actId="26606"/>
          <ac:spMkLst>
            <pc:docMk/>
            <pc:sldMk cId="1566264901" sldId="268"/>
            <ac:spMk id="160" creationId="{927D5270-6648-4CC1-8F78-48BE299CAC25}"/>
          </ac:spMkLst>
        </pc:spChg>
        <pc:spChg chg="add del">
          <ac:chgData name="Ayesha Fatima" userId="9e1a7b4fccc6d48a" providerId="LiveId" clId="{E4C177AF-560A-4A2B-951E-6CDCE5257B03}" dt="2024-01-15T21:48:57.538" v="22" actId="26606"/>
          <ac:spMkLst>
            <pc:docMk/>
            <pc:sldMk cId="1566264901" sldId="268"/>
            <ac:spMk id="162" creationId="{2C61293E-6EBE-43EF-A52C-9BEBFD7679D4}"/>
          </ac:spMkLst>
        </pc:spChg>
        <pc:spChg chg="add del">
          <ac:chgData name="Ayesha Fatima" userId="9e1a7b4fccc6d48a" providerId="LiveId" clId="{E4C177AF-560A-4A2B-951E-6CDCE5257B03}" dt="2024-01-15T21:48:57.538" v="22" actId="26606"/>
          <ac:spMkLst>
            <pc:docMk/>
            <pc:sldMk cId="1566264901" sldId="268"/>
            <ac:spMk id="163" creationId="{21540236-BFD5-4A9D-8840-4703E7F76825}"/>
          </ac:spMkLst>
        </pc:spChg>
        <pc:spChg chg="add del">
          <ac:chgData name="Ayesha Fatima" userId="9e1a7b4fccc6d48a" providerId="LiveId" clId="{E4C177AF-560A-4A2B-951E-6CDCE5257B03}" dt="2024-01-15T21:48:58.890" v="24" actId="26606"/>
          <ac:spMkLst>
            <pc:docMk/>
            <pc:sldMk cId="1566264901" sldId="268"/>
            <ac:spMk id="165" creationId="{2B97F24A-32CE-4C1C-A50D-3016B394DCFB}"/>
          </ac:spMkLst>
        </pc:spChg>
        <pc:spChg chg="add del">
          <ac:chgData name="Ayesha Fatima" userId="9e1a7b4fccc6d48a" providerId="LiveId" clId="{E4C177AF-560A-4A2B-951E-6CDCE5257B03}" dt="2024-01-15T21:48:58.890" v="24" actId="26606"/>
          <ac:spMkLst>
            <pc:docMk/>
            <pc:sldMk cId="1566264901" sldId="268"/>
            <ac:spMk id="166" creationId="{6357EC4F-235E-4222-A36F-C7878ACE37F2}"/>
          </ac:spMkLst>
        </pc:spChg>
        <pc:spChg chg="add del">
          <ac:chgData name="Ayesha Fatima" userId="9e1a7b4fccc6d48a" providerId="LiveId" clId="{E4C177AF-560A-4A2B-951E-6CDCE5257B03}" dt="2024-01-15T21:49:08.527" v="26" actId="26606"/>
          <ac:spMkLst>
            <pc:docMk/>
            <pc:sldMk cId="1566264901" sldId="268"/>
            <ac:spMk id="168" creationId="{9D25F302-27C5-414F-97F8-6EA0A6C028BA}"/>
          </ac:spMkLst>
        </pc:spChg>
        <pc:spChg chg="add del">
          <ac:chgData name="Ayesha Fatima" userId="9e1a7b4fccc6d48a" providerId="LiveId" clId="{E4C177AF-560A-4A2B-951E-6CDCE5257B03}" dt="2024-01-15T21:49:08.527" v="26" actId="26606"/>
          <ac:spMkLst>
            <pc:docMk/>
            <pc:sldMk cId="1566264901" sldId="268"/>
            <ac:spMk id="169" creationId="{830A36F8-48C2-4842-A87B-8CE8DF4E7FD2}"/>
          </ac:spMkLst>
        </pc:spChg>
        <pc:spChg chg="add del">
          <ac:chgData name="Ayesha Fatima" userId="9e1a7b4fccc6d48a" providerId="LiveId" clId="{E4C177AF-560A-4A2B-951E-6CDCE5257B03}" dt="2024-01-15T21:49:08.527" v="26" actId="26606"/>
          <ac:spMkLst>
            <pc:docMk/>
            <pc:sldMk cId="1566264901" sldId="268"/>
            <ac:spMk id="170" creationId="{51C89C42-AF83-451A-81EA-4728447557EF}"/>
          </ac:spMkLst>
        </pc:spChg>
        <pc:spChg chg="add del">
          <ac:chgData name="Ayesha Fatima" userId="9e1a7b4fccc6d48a" providerId="LiveId" clId="{E4C177AF-560A-4A2B-951E-6CDCE5257B03}" dt="2024-01-15T21:49:17.070" v="28" actId="26606"/>
          <ac:spMkLst>
            <pc:docMk/>
            <pc:sldMk cId="1566264901" sldId="268"/>
            <ac:spMk id="172" creationId="{7B831B6F-405A-4B47-B9BB-5CA88F285844}"/>
          </ac:spMkLst>
        </pc:spChg>
        <pc:spChg chg="add del">
          <ac:chgData name="Ayesha Fatima" userId="9e1a7b4fccc6d48a" providerId="LiveId" clId="{E4C177AF-560A-4A2B-951E-6CDCE5257B03}" dt="2024-01-15T21:49:17.070" v="28" actId="26606"/>
          <ac:spMkLst>
            <pc:docMk/>
            <pc:sldMk cId="1566264901" sldId="268"/>
            <ac:spMk id="173" creationId="{15109354-9C5D-4F8C-B0E6-D1043C7BF20A}"/>
          </ac:spMkLst>
        </pc:spChg>
        <pc:spChg chg="add del">
          <ac:chgData name="Ayesha Fatima" userId="9e1a7b4fccc6d48a" providerId="LiveId" clId="{E4C177AF-560A-4A2B-951E-6CDCE5257B03}" dt="2024-01-15T21:49:17.070" v="28" actId="26606"/>
          <ac:spMkLst>
            <pc:docMk/>
            <pc:sldMk cId="1566264901" sldId="268"/>
            <ac:spMk id="174" creationId="{49B530FE-A87D-41A0-A920-ADC6539EAA44}"/>
          </ac:spMkLst>
        </pc:spChg>
        <pc:spChg chg="add del">
          <ac:chgData name="Ayesha Fatima" userId="9e1a7b4fccc6d48a" providerId="LiveId" clId="{E4C177AF-560A-4A2B-951E-6CDCE5257B03}" dt="2024-01-15T21:49:20.495" v="30" actId="26606"/>
          <ac:spMkLst>
            <pc:docMk/>
            <pc:sldMk cId="1566264901" sldId="268"/>
            <ac:spMk id="176" creationId="{327D73B4-9F5C-4A64-A179-51B9500CB8B5}"/>
          </ac:spMkLst>
        </pc:spChg>
        <pc:spChg chg="add del">
          <ac:chgData name="Ayesha Fatima" userId="9e1a7b4fccc6d48a" providerId="LiveId" clId="{E4C177AF-560A-4A2B-951E-6CDCE5257B03}" dt="2024-01-15T21:49:20.495" v="30" actId="26606"/>
          <ac:spMkLst>
            <pc:docMk/>
            <pc:sldMk cId="1566264901" sldId="268"/>
            <ac:spMk id="177" creationId="{C1F06963-6374-4B48-844F-071A9BAAAE02}"/>
          </ac:spMkLst>
        </pc:spChg>
        <pc:spChg chg="add del">
          <ac:chgData name="Ayesha Fatima" userId="9e1a7b4fccc6d48a" providerId="LiveId" clId="{E4C177AF-560A-4A2B-951E-6CDCE5257B03}" dt="2024-01-15T21:49:20.495" v="30" actId="26606"/>
          <ac:spMkLst>
            <pc:docMk/>
            <pc:sldMk cId="1566264901" sldId="268"/>
            <ac:spMk id="178" creationId="{6CB927A4-E432-4310-9CD5-E89FF5063179}"/>
          </ac:spMkLst>
        </pc:spChg>
        <pc:spChg chg="add del">
          <ac:chgData name="Ayesha Fatima" userId="9e1a7b4fccc6d48a" providerId="LiveId" clId="{E4C177AF-560A-4A2B-951E-6CDCE5257B03}" dt="2024-01-15T21:49:20.495" v="30" actId="26606"/>
          <ac:spMkLst>
            <pc:docMk/>
            <pc:sldMk cId="1566264901" sldId="268"/>
            <ac:spMk id="179" creationId="{1453BF6C-B012-48B7-B4E8-6D7AC7C27D02}"/>
          </ac:spMkLst>
        </pc:spChg>
        <pc:spChg chg="add del">
          <ac:chgData name="Ayesha Fatima" userId="9e1a7b4fccc6d48a" providerId="LiveId" clId="{E4C177AF-560A-4A2B-951E-6CDCE5257B03}" dt="2024-01-15T21:49:20.495" v="30" actId="26606"/>
          <ac:spMkLst>
            <pc:docMk/>
            <pc:sldMk cId="1566264901" sldId="268"/>
            <ac:spMk id="180" creationId="{E3020543-B24B-4EC4-8FFC-8DD88EEA91A8}"/>
          </ac:spMkLst>
        </pc:spChg>
        <pc:spChg chg="add del">
          <ac:chgData name="Ayesha Fatima" userId="9e1a7b4fccc6d48a" providerId="LiveId" clId="{E4C177AF-560A-4A2B-951E-6CDCE5257B03}" dt="2024-01-16T10:38:21.857" v="62" actId="26606"/>
          <ac:spMkLst>
            <pc:docMk/>
            <pc:sldMk cId="1566264901" sldId="268"/>
            <ac:spMk id="183" creationId="{2C61293E-6EBE-43EF-A52C-9BEBFD7679D4}"/>
          </ac:spMkLst>
        </pc:spChg>
        <pc:spChg chg="add del">
          <ac:chgData name="Ayesha Fatima" userId="9e1a7b4fccc6d48a" providerId="LiveId" clId="{E4C177AF-560A-4A2B-951E-6CDCE5257B03}" dt="2024-01-16T10:38:21.857" v="62" actId="26606"/>
          <ac:spMkLst>
            <pc:docMk/>
            <pc:sldMk cId="1566264901" sldId="268"/>
            <ac:spMk id="184" creationId="{21540236-BFD5-4A9D-8840-4703E7F76825}"/>
          </ac:spMkLst>
        </pc:spChg>
        <pc:spChg chg="add del">
          <ac:chgData name="Ayesha Fatima" userId="9e1a7b4fccc6d48a" providerId="LiveId" clId="{E4C177AF-560A-4A2B-951E-6CDCE5257B03}" dt="2024-01-16T10:37:23.147" v="56" actId="26606"/>
          <ac:spMkLst>
            <pc:docMk/>
            <pc:sldMk cId="1566264901" sldId="268"/>
            <ac:spMk id="187" creationId="{2C61293E-6EBE-43EF-A52C-9BEBFD7679D4}"/>
          </ac:spMkLst>
        </pc:spChg>
        <pc:spChg chg="add del">
          <ac:chgData name="Ayesha Fatima" userId="9e1a7b4fccc6d48a" providerId="LiveId" clId="{E4C177AF-560A-4A2B-951E-6CDCE5257B03}" dt="2024-01-16T10:37:23.147" v="56" actId="26606"/>
          <ac:spMkLst>
            <pc:docMk/>
            <pc:sldMk cId="1566264901" sldId="268"/>
            <ac:spMk id="188" creationId="{21540236-BFD5-4A9D-8840-4703E7F76825}"/>
          </ac:spMkLst>
        </pc:spChg>
        <pc:spChg chg="add del">
          <ac:chgData name="Ayesha Fatima" userId="9e1a7b4fccc6d48a" providerId="LiveId" clId="{E4C177AF-560A-4A2B-951E-6CDCE5257B03}" dt="2024-01-16T10:35:30.671" v="41" actId="26606"/>
          <ac:spMkLst>
            <pc:docMk/>
            <pc:sldMk cId="1566264901" sldId="268"/>
            <ac:spMk id="189" creationId="{9D25F302-27C5-414F-97F8-6EA0A6C028BA}"/>
          </ac:spMkLst>
        </pc:spChg>
        <pc:spChg chg="add del">
          <ac:chgData name="Ayesha Fatima" userId="9e1a7b4fccc6d48a" providerId="LiveId" clId="{E4C177AF-560A-4A2B-951E-6CDCE5257B03}" dt="2024-01-16T10:37:27.818" v="58" actId="26606"/>
          <ac:spMkLst>
            <pc:docMk/>
            <pc:sldMk cId="1566264901" sldId="268"/>
            <ac:spMk id="190" creationId="{F13C74B1-5B17-4795-BED0-7140497B445A}"/>
          </ac:spMkLst>
        </pc:spChg>
        <pc:spChg chg="add del">
          <ac:chgData name="Ayesha Fatima" userId="9e1a7b4fccc6d48a" providerId="LiveId" clId="{E4C177AF-560A-4A2B-951E-6CDCE5257B03}" dt="2024-01-16T10:35:30.671" v="41" actId="26606"/>
          <ac:spMkLst>
            <pc:docMk/>
            <pc:sldMk cId="1566264901" sldId="268"/>
            <ac:spMk id="191" creationId="{830A36F8-48C2-4842-A87B-8CE8DF4E7FD2}"/>
          </ac:spMkLst>
        </pc:spChg>
        <pc:spChg chg="add del">
          <ac:chgData name="Ayesha Fatima" userId="9e1a7b4fccc6d48a" providerId="LiveId" clId="{E4C177AF-560A-4A2B-951E-6CDCE5257B03}" dt="2024-01-16T10:37:27.818" v="58" actId="26606"/>
          <ac:spMkLst>
            <pc:docMk/>
            <pc:sldMk cId="1566264901" sldId="268"/>
            <ac:spMk id="192" creationId="{D4974D33-8DC5-464E-8C6D-BE58F0669C17}"/>
          </ac:spMkLst>
        </pc:spChg>
        <pc:spChg chg="add del">
          <ac:chgData name="Ayesha Fatima" userId="9e1a7b4fccc6d48a" providerId="LiveId" clId="{E4C177AF-560A-4A2B-951E-6CDCE5257B03}" dt="2024-01-16T10:35:30.671" v="41" actId="26606"/>
          <ac:spMkLst>
            <pc:docMk/>
            <pc:sldMk cId="1566264901" sldId="268"/>
            <ac:spMk id="193" creationId="{51C89C42-AF83-451A-81EA-4728447557EF}"/>
          </ac:spMkLst>
        </pc:spChg>
        <pc:spChg chg="add del">
          <ac:chgData name="Ayesha Fatima" userId="9e1a7b4fccc6d48a" providerId="LiveId" clId="{E4C177AF-560A-4A2B-951E-6CDCE5257B03}" dt="2024-01-16T10:37:35.907" v="60" actId="26606"/>
          <ac:spMkLst>
            <pc:docMk/>
            <pc:sldMk cId="1566264901" sldId="268"/>
            <ac:spMk id="194" creationId="{593B4D24-F4A8-4141-A20A-E0575D199633}"/>
          </ac:spMkLst>
        </pc:spChg>
        <pc:spChg chg="add del">
          <ac:chgData name="Ayesha Fatima" userId="9e1a7b4fccc6d48a" providerId="LiveId" clId="{E4C177AF-560A-4A2B-951E-6CDCE5257B03}" dt="2024-01-16T10:37:35.907" v="60" actId="26606"/>
          <ac:spMkLst>
            <pc:docMk/>
            <pc:sldMk cId="1566264901" sldId="268"/>
            <ac:spMk id="195" creationId="{C65F2C57-3BEB-4734-BA81-3ADFC54EB7B6}"/>
          </ac:spMkLst>
        </pc:spChg>
        <pc:spChg chg="add del">
          <ac:chgData name="Ayesha Fatima" userId="9e1a7b4fccc6d48a" providerId="LiveId" clId="{E4C177AF-560A-4A2B-951E-6CDCE5257B03}" dt="2024-01-16T10:37:35.907" v="60" actId="26606"/>
          <ac:spMkLst>
            <pc:docMk/>
            <pc:sldMk cId="1566264901" sldId="268"/>
            <ac:spMk id="196" creationId="{9B5838CB-913A-4D5B-ABB5-CA9EF152E4E7}"/>
          </ac:spMkLst>
        </pc:spChg>
        <pc:spChg chg="add del">
          <ac:chgData name="Ayesha Fatima" userId="9e1a7b4fccc6d48a" providerId="LiveId" clId="{E4C177AF-560A-4A2B-951E-6CDCE5257B03}" dt="2024-01-16T10:38:21.857" v="62" actId="26606"/>
          <ac:spMkLst>
            <pc:docMk/>
            <pc:sldMk cId="1566264901" sldId="268"/>
            <ac:spMk id="197" creationId="{8D91DE60-2C2D-4D7E-A6B4-C9499017DE4C}"/>
          </ac:spMkLst>
        </pc:spChg>
        <pc:spChg chg="add del">
          <ac:chgData name="Ayesha Fatima" userId="9e1a7b4fccc6d48a" providerId="LiveId" clId="{E4C177AF-560A-4A2B-951E-6CDCE5257B03}" dt="2024-01-16T10:38:21.857" v="62" actId="26606"/>
          <ac:spMkLst>
            <pc:docMk/>
            <pc:sldMk cId="1566264901" sldId="268"/>
            <ac:spMk id="198" creationId="{10EB215C-7839-4CEA-AA02-B8F7755F9CE9}"/>
          </ac:spMkLst>
        </pc:spChg>
        <pc:spChg chg="add del">
          <ac:chgData name="Ayesha Fatima" userId="9e1a7b4fccc6d48a" providerId="LiveId" clId="{E4C177AF-560A-4A2B-951E-6CDCE5257B03}" dt="2024-01-16T10:38:21.857" v="62" actId="26606"/>
          <ac:spMkLst>
            <pc:docMk/>
            <pc:sldMk cId="1566264901" sldId="268"/>
            <ac:spMk id="199" creationId="{91011C6D-05BE-4D99-8C11-A0E478B12996}"/>
          </ac:spMkLst>
        </pc:spChg>
        <pc:spChg chg="add del">
          <ac:chgData name="Ayesha Fatima" userId="9e1a7b4fccc6d48a" providerId="LiveId" clId="{E4C177AF-560A-4A2B-951E-6CDCE5257B03}" dt="2024-01-16T10:38:21.857" v="62" actId="26606"/>
          <ac:spMkLst>
            <pc:docMk/>
            <pc:sldMk cId="1566264901" sldId="268"/>
            <ac:spMk id="200" creationId="{6BFFEA99-E831-4C3B-8D16-0EA4AB33FFCA}"/>
          </ac:spMkLst>
        </pc:spChg>
        <pc:spChg chg="add del">
          <ac:chgData name="Ayesha Fatima" userId="9e1a7b4fccc6d48a" providerId="LiveId" clId="{E4C177AF-560A-4A2B-951E-6CDCE5257B03}" dt="2024-01-16T10:38:21.857" v="62" actId="26606"/>
          <ac:spMkLst>
            <pc:docMk/>
            <pc:sldMk cId="1566264901" sldId="268"/>
            <ac:spMk id="201" creationId="{3B9FD11D-7561-43C8-BE54-00D7DCF0E211}"/>
          </ac:spMkLst>
        </pc:spChg>
        <pc:graphicFrameChg chg="add del">
          <ac:chgData name="Ayesha Fatima" userId="9e1a7b4fccc6d48a" providerId="LiveId" clId="{E4C177AF-560A-4A2B-951E-6CDCE5257B03}" dt="2024-01-16T10:36:01.715" v="43" actId="26606"/>
          <ac:graphicFrameMkLst>
            <pc:docMk/>
            <pc:sldMk cId="1566264901" sldId="268"/>
            <ac:graphicFrameMk id="186" creationId="{24736769-D8E3-8769-B7CC-3B90C3108FB0}"/>
          </ac:graphicFrameMkLst>
        </pc:graphicFrameChg>
        <pc:picChg chg="add mod ord">
          <ac:chgData name="Ayesha Fatima" userId="9e1a7b4fccc6d48a" providerId="LiveId" clId="{E4C177AF-560A-4A2B-951E-6CDCE5257B03}" dt="2024-01-16T10:38:21.857" v="62" actId="26606"/>
          <ac:picMkLst>
            <pc:docMk/>
            <pc:sldMk cId="1566264901" sldId="268"/>
            <ac:picMk id="5" creationId="{7F847507-E4C4-8493-AB9F-F975B66DD288}"/>
          </ac:picMkLst>
        </pc:picChg>
        <pc:picChg chg="del">
          <ac:chgData name="Ayesha Fatima" userId="9e1a7b4fccc6d48a" providerId="LiveId" clId="{E4C177AF-560A-4A2B-951E-6CDCE5257B03}" dt="2024-01-15T21:47:52.049" v="1" actId="478"/>
          <ac:picMkLst>
            <pc:docMk/>
            <pc:sldMk cId="1566264901" sldId="268"/>
            <ac:picMk id="25" creationId="{62A72B21-14DD-F0EC-DAF2-6842357D9F42}"/>
          </ac:picMkLst>
        </pc:picChg>
        <pc:cxnChg chg="add del">
          <ac:chgData name="Ayesha Fatima" userId="9e1a7b4fccc6d48a" providerId="LiveId" clId="{E4C177AF-560A-4A2B-951E-6CDCE5257B03}" dt="2024-01-15T21:49:20.511" v="31" actId="26606"/>
          <ac:cxnSpMkLst>
            <pc:docMk/>
            <pc:sldMk cId="1566264901" sldId="268"/>
            <ac:cxnSpMk id="132" creationId="{FC23E3B9-5ABF-58B3-E2B0-E9A5DAA90037}"/>
          </ac:cxnSpMkLst>
        </pc:cxnChg>
        <pc:cxnChg chg="add del">
          <ac:chgData name="Ayesha Fatima" userId="9e1a7b4fccc6d48a" providerId="LiveId" clId="{E4C177AF-560A-4A2B-951E-6CDCE5257B03}" dt="2024-01-15T21:48:22.790" v="12" actId="26606"/>
          <ac:cxnSpMkLst>
            <pc:docMk/>
            <pc:sldMk cId="1566264901" sldId="268"/>
            <ac:cxnSpMk id="147" creationId="{FC23E3B9-5ABF-58B3-E2B0-E9A5DAA90037}"/>
          </ac:cxnSpMkLst>
        </pc:cxnChg>
        <pc:cxnChg chg="add del">
          <ac:chgData name="Ayesha Fatima" userId="9e1a7b4fccc6d48a" providerId="LiveId" clId="{E4C177AF-560A-4A2B-951E-6CDCE5257B03}" dt="2024-01-15T21:48:37.085" v="18" actId="26606"/>
          <ac:cxnSpMkLst>
            <pc:docMk/>
            <pc:sldMk cId="1566264901" sldId="268"/>
            <ac:cxnSpMk id="156" creationId="{7EB498BD-8089-4626-91EA-4978EBEF535E}"/>
          </ac:cxnSpMkLst>
        </pc:cxnChg>
        <pc:cxnChg chg="add del">
          <ac:chgData name="Ayesha Fatima" userId="9e1a7b4fccc6d48a" providerId="LiveId" clId="{E4C177AF-560A-4A2B-951E-6CDCE5257B03}" dt="2024-01-15T21:49:20.495" v="30" actId="26606"/>
          <ac:cxnSpMkLst>
            <pc:docMk/>
            <pc:sldMk cId="1566264901" sldId="268"/>
            <ac:cxnSpMk id="181" creationId="{C49DA8F6-BCC1-4447-B54C-57856834B94B}"/>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4A10A6-BA77-478F-BF02-155F4552B9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F5A52F01-A62A-4F65-924F-D0B1B6CD7B8D}">
      <dgm:prSet phldrT="[Text]" custT="1">
        <dgm:style>
          <a:lnRef idx="2">
            <a:schemeClr val="accent2"/>
          </a:lnRef>
          <a:fillRef idx="1">
            <a:schemeClr val="lt1"/>
          </a:fillRef>
          <a:effectRef idx="0">
            <a:schemeClr val="accent2"/>
          </a:effectRef>
          <a:fontRef idx="minor">
            <a:schemeClr val="dk1"/>
          </a:fontRef>
        </dgm:style>
      </dgm:prSet>
      <dgm:spPr/>
      <dgm:t>
        <a:bodyPr/>
        <a:lstStyle/>
        <a:p>
          <a:r>
            <a:rPr lang="en-IN" sz="1800"/>
            <a:t>The Acquisition Group</a:t>
          </a:r>
          <a:endParaRPr lang="en-IN" sz="1800" dirty="0"/>
        </a:p>
      </dgm:t>
    </dgm:pt>
    <dgm:pt modelId="{45A103D2-C0AA-43D6-9E13-54A57E6EF3B6}" type="parTrans" cxnId="{39AAA3FE-93AC-4A7C-AD69-03DA75054239}">
      <dgm:prSet/>
      <dgm:spPr/>
      <dgm:t>
        <a:bodyPr/>
        <a:lstStyle/>
        <a:p>
          <a:endParaRPr lang="en-IN"/>
        </a:p>
      </dgm:t>
    </dgm:pt>
    <dgm:pt modelId="{608DC0FD-1C5C-427F-939F-F08C970F3903}" type="sibTrans" cxnId="{39AAA3FE-93AC-4A7C-AD69-03DA75054239}">
      <dgm:prSet/>
      <dgm:spPr/>
      <dgm:t>
        <a:bodyPr/>
        <a:lstStyle/>
        <a:p>
          <a:endParaRPr lang="en-IN"/>
        </a:p>
      </dgm:t>
    </dgm:pt>
    <dgm:pt modelId="{7500DF48-BD26-4F88-BCEA-1739AD8ACDF3}">
      <dgm:prSet phldrT="[Text]" custT="1">
        <dgm:style>
          <a:lnRef idx="2">
            <a:schemeClr val="accent2"/>
          </a:lnRef>
          <a:fillRef idx="1">
            <a:schemeClr val="lt1"/>
          </a:fillRef>
          <a:effectRef idx="0">
            <a:schemeClr val="accent2"/>
          </a:effectRef>
          <a:fontRef idx="minor">
            <a:schemeClr val="dk1"/>
          </a:fontRef>
        </dgm:style>
      </dgm:prSet>
      <dgm:spPr/>
      <dgm:t>
        <a:bodyPr/>
        <a:lstStyle/>
        <a:p>
          <a:r>
            <a:rPr lang="en-IN" sz="1800"/>
            <a:t>Senior Marketing Consultant- 2021- 2022</a:t>
          </a:r>
          <a:endParaRPr lang="en-IN" sz="1800" dirty="0"/>
        </a:p>
      </dgm:t>
    </dgm:pt>
    <dgm:pt modelId="{729BADC9-0A91-4062-ADE1-36E7CD3577AA}" type="parTrans" cxnId="{689DFB20-01A2-4D4F-85C1-C9AED7C88AFA}">
      <dgm:prSet/>
      <dgm:spPr/>
      <dgm:t>
        <a:bodyPr/>
        <a:lstStyle/>
        <a:p>
          <a:endParaRPr lang="en-IN"/>
        </a:p>
      </dgm:t>
    </dgm:pt>
    <dgm:pt modelId="{900D0619-3AA3-46DE-A2AA-43523075C219}" type="sibTrans" cxnId="{689DFB20-01A2-4D4F-85C1-C9AED7C88AFA}">
      <dgm:prSet/>
      <dgm:spPr/>
      <dgm:t>
        <a:bodyPr/>
        <a:lstStyle/>
        <a:p>
          <a:endParaRPr lang="en-IN"/>
        </a:p>
      </dgm:t>
    </dgm:pt>
    <dgm:pt modelId="{E82C0F8E-CB98-443A-B385-F9AD2E867ABC}">
      <dgm:prSet phldrT="[Text]" custT="1">
        <dgm:style>
          <a:lnRef idx="2">
            <a:schemeClr val="accent2"/>
          </a:lnRef>
          <a:fillRef idx="1">
            <a:schemeClr val="lt1"/>
          </a:fillRef>
          <a:effectRef idx="0">
            <a:schemeClr val="accent2"/>
          </a:effectRef>
          <a:fontRef idx="minor">
            <a:schemeClr val="dk1"/>
          </a:fontRef>
        </dgm:style>
      </dgm:prSet>
      <dgm:spPr/>
      <dgm:t>
        <a:bodyPr/>
        <a:lstStyle/>
        <a:p>
          <a:r>
            <a:rPr lang="en-IN" sz="1800"/>
            <a:t>Junior Marketing Consultant 2021</a:t>
          </a:r>
          <a:endParaRPr lang="en-IN" sz="1800" dirty="0"/>
        </a:p>
      </dgm:t>
    </dgm:pt>
    <dgm:pt modelId="{109FA6FB-70B7-4996-B4DF-7BD84758A96E}" type="parTrans" cxnId="{34574FBC-8F3F-4242-A9BD-DB0A8D605B16}">
      <dgm:prSet/>
      <dgm:spPr/>
      <dgm:t>
        <a:bodyPr/>
        <a:lstStyle/>
        <a:p>
          <a:endParaRPr lang="en-IN"/>
        </a:p>
      </dgm:t>
    </dgm:pt>
    <dgm:pt modelId="{C81AB068-61C8-4756-8ABC-B9B65B8FD150}" type="sibTrans" cxnId="{34574FBC-8F3F-4242-A9BD-DB0A8D605B16}">
      <dgm:prSet/>
      <dgm:spPr/>
      <dgm:t>
        <a:bodyPr/>
        <a:lstStyle/>
        <a:p>
          <a:endParaRPr lang="en-IN"/>
        </a:p>
      </dgm:t>
    </dgm:pt>
    <dgm:pt modelId="{41A099AF-8156-44A0-9FC9-0D8EF6960093}">
      <dgm:prSet phldrT="[Text]" custT="1">
        <dgm:style>
          <a:lnRef idx="2">
            <a:schemeClr val="accent2"/>
          </a:lnRef>
          <a:fillRef idx="1">
            <a:schemeClr val="lt1"/>
          </a:fillRef>
          <a:effectRef idx="0">
            <a:schemeClr val="accent2"/>
          </a:effectRef>
          <a:fontRef idx="minor">
            <a:schemeClr val="dk1"/>
          </a:fontRef>
        </dgm:style>
      </dgm:prSet>
      <dgm:spPr/>
      <dgm:t>
        <a:bodyPr/>
        <a:lstStyle/>
        <a:p>
          <a:r>
            <a:rPr lang="en-IN" sz="1800"/>
            <a:t>Cognitive Innovations Labs Pvt. Ltd.</a:t>
          </a:r>
          <a:endParaRPr lang="en-IN" sz="1800" dirty="0"/>
        </a:p>
      </dgm:t>
    </dgm:pt>
    <dgm:pt modelId="{2E1650E5-5E52-4C03-9499-4886C43C046D}" type="parTrans" cxnId="{DB0C9056-63CE-4062-9A93-A6CFE4708DC1}">
      <dgm:prSet/>
      <dgm:spPr/>
      <dgm:t>
        <a:bodyPr/>
        <a:lstStyle/>
        <a:p>
          <a:endParaRPr lang="en-IN"/>
        </a:p>
      </dgm:t>
    </dgm:pt>
    <dgm:pt modelId="{3863551F-2584-42BD-AC25-6D997169BD9B}" type="sibTrans" cxnId="{DB0C9056-63CE-4062-9A93-A6CFE4708DC1}">
      <dgm:prSet/>
      <dgm:spPr/>
      <dgm:t>
        <a:bodyPr/>
        <a:lstStyle/>
        <a:p>
          <a:endParaRPr lang="en-IN"/>
        </a:p>
      </dgm:t>
    </dgm:pt>
    <dgm:pt modelId="{2FC1FADC-903B-4DB1-A544-147E39CB5FA4}">
      <dgm:prSet phldrT="[Text]" custT="1">
        <dgm:style>
          <a:lnRef idx="2">
            <a:schemeClr val="accent2"/>
          </a:lnRef>
          <a:fillRef idx="1">
            <a:schemeClr val="lt1"/>
          </a:fillRef>
          <a:effectRef idx="0">
            <a:schemeClr val="accent2"/>
          </a:effectRef>
          <a:fontRef idx="minor">
            <a:schemeClr val="dk1"/>
          </a:fontRef>
        </dgm:style>
      </dgm:prSet>
      <dgm:spPr/>
      <dgm:t>
        <a:bodyPr/>
        <a:lstStyle/>
        <a:p>
          <a:r>
            <a:rPr lang="en-IN" sz="1800"/>
            <a:t>Investor Relations Analyst – 2019- 2021 </a:t>
          </a:r>
          <a:endParaRPr lang="en-IN" sz="1800" dirty="0"/>
        </a:p>
      </dgm:t>
    </dgm:pt>
    <dgm:pt modelId="{5E90C412-CCF8-48C6-991D-0824C03D7B5F}" type="parTrans" cxnId="{03D287A0-1090-4509-A24F-9F7AF629B4F7}">
      <dgm:prSet/>
      <dgm:spPr/>
      <dgm:t>
        <a:bodyPr/>
        <a:lstStyle/>
        <a:p>
          <a:endParaRPr lang="en-IN"/>
        </a:p>
      </dgm:t>
    </dgm:pt>
    <dgm:pt modelId="{F0C6A20B-F875-48A2-B1DB-354DCAE427CF}" type="sibTrans" cxnId="{03D287A0-1090-4509-A24F-9F7AF629B4F7}">
      <dgm:prSet/>
      <dgm:spPr/>
      <dgm:t>
        <a:bodyPr/>
        <a:lstStyle/>
        <a:p>
          <a:endParaRPr lang="en-IN"/>
        </a:p>
      </dgm:t>
    </dgm:pt>
    <dgm:pt modelId="{54598D94-1694-4675-A8C2-1A2D12531393}">
      <dgm:prSet phldrT="[Text]" custT="1">
        <dgm:style>
          <a:lnRef idx="2">
            <a:schemeClr val="accent2"/>
          </a:lnRef>
          <a:fillRef idx="1">
            <a:schemeClr val="lt1"/>
          </a:fillRef>
          <a:effectRef idx="0">
            <a:schemeClr val="accent2"/>
          </a:effectRef>
          <a:fontRef idx="minor">
            <a:schemeClr val="dk1"/>
          </a:fontRef>
        </dgm:style>
      </dgm:prSet>
      <dgm:spPr/>
      <dgm:t>
        <a:bodyPr/>
        <a:lstStyle/>
        <a:p>
          <a:r>
            <a:rPr lang="en-IN" sz="1800"/>
            <a:t>The Dollar Business- Vimbri Media Pvt. Ltd.</a:t>
          </a:r>
          <a:endParaRPr lang="en-IN" sz="1800" dirty="0"/>
        </a:p>
      </dgm:t>
    </dgm:pt>
    <dgm:pt modelId="{F939F101-5578-4CD6-B6E7-996679CCEFE6}" type="parTrans" cxnId="{540889F3-3A0A-4E2E-B4AC-D0A61913D57E}">
      <dgm:prSet/>
      <dgm:spPr/>
      <dgm:t>
        <a:bodyPr/>
        <a:lstStyle/>
        <a:p>
          <a:endParaRPr lang="en-IN"/>
        </a:p>
      </dgm:t>
    </dgm:pt>
    <dgm:pt modelId="{FC046D38-E774-4F58-884A-285E2CCBE9F5}" type="sibTrans" cxnId="{540889F3-3A0A-4E2E-B4AC-D0A61913D57E}">
      <dgm:prSet/>
      <dgm:spPr/>
      <dgm:t>
        <a:bodyPr/>
        <a:lstStyle/>
        <a:p>
          <a:endParaRPr lang="en-IN"/>
        </a:p>
      </dgm:t>
    </dgm:pt>
    <dgm:pt modelId="{049779BA-0085-4658-B080-B79BB81FC06C}">
      <dgm:prSet phldrT="[Text]" custT="1">
        <dgm:style>
          <a:lnRef idx="2">
            <a:schemeClr val="accent2"/>
          </a:lnRef>
          <a:fillRef idx="1">
            <a:schemeClr val="lt1"/>
          </a:fillRef>
          <a:effectRef idx="0">
            <a:schemeClr val="accent2"/>
          </a:effectRef>
          <a:fontRef idx="minor">
            <a:schemeClr val="dk1"/>
          </a:fontRef>
        </dgm:style>
      </dgm:prSet>
      <dgm:spPr/>
      <dgm:t>
        <a:bodyPr/>
        <a:lstStyle/>
        <a:p>
          <a:r>
            <a:rPr lang="en-IN" sz="1800"/>
            <a:t>Assistant Manager- Creator EXIM Opportunities- 2017- 2019</a:t>
          </a:r>
          <a:endParaRPr lang="en-IN" sz="1800" dirty="0"/>
        </a:p>
      </dgm:t>
    </dgm:pt>
    <dgm:pt modelId="{3423C058-59E6-41DD-AB58-74922FCF463B}" type="parTrans" cxnId="{0BFE46E5-B229-4423-9BE0-6CF50B653DE7}">
      <dgm:prSet/>
      <dgm:spPr/>
      <dgm:t>
        <a:bodyPr/>
        <a:lstStyle/>
        <a:p>
          <a:endParaRPr lang="en-IN"/>
        </a:p>
      </dgm:t>
    </dgm:pt>
    <dgm:pt modelId="{C263E6E1-2EFF-4737-BF89-97C698BFF05F}" type="sibTrans" cxnId="{0BFE46E5-B229-4423-9BE0-6CF50B653DE7}">
      <dgm:prSet/>
      <dgm:spPr/>
      <dgm:t>
        <a:bodyPr/>
        <a:lstStyle/>
        <a:p>
          <a:endParaRPr lang="en-IN"/>
        </a:p>
      </dgm:t>
    </dgm:pt>
    <dgm:pt modelId="{2BDADD33-91D3-458A-B55D-87FC99BDB733}">
      <dgm:prSet phldrT="[Text]" custT="1">
        <dgm:style>
          <a:lnRef idx="2">
            <a:schemeClr val="accent2"/>
          </a:lnRef>
          <a:fillRef idx="1">
            <a:schemeClr val="lt1"/>
          </a:fillRef>
          <a:effectRef idx="0">
            <a:schemeClr val="accent2"/>
          </a:effectRef>
          <a:fontRef idx="minor">
            <a:schemeClr val="dk1"/>
          </a:fontRef>
        </dgm:style>
      </dgm:prSet>
      <dgm:spPr/>
      <dgm:t>
        <a:bodyPr/>
        <a:lstStyle/>
        <a:p>
          <a:r>
            <a:rPr lang="en-IN" sz="1800"/>
            <a:t>Senior Marketing Consultant- Ad Sales &amp; Marketing 2016- 2019</a:t>
          </a:r>
          <a:endParaRPr lang="en-IN" sz="1800" dirty="0"/>
        </a:p>
      </dgm:t>
    </dgm:pt>
    <dgm:pt modelId="{37DBB2FD-969C-48E8-9A3E-E902E100F25A}" type="parTrans" cxnId="{821986DE-FA09-435A-9EBA-1D4B14B199CC}">
      <dgm:prSet/>
      <dgm:spPr/>
      <dgm:t>
        <a:bodyPr/>
        <a:lstStyle/>
        <a:p>
          <a:endParaRPr lang="en-IN"/>
        </a:p>
      </dgm:t>
    </dgm:pt>
    <dgm:pt modelId="{DA9A9CC4-D950-42E3-A259-804CCC87780C}" type="sibTrans" cxnId="{821986DE-FA09-435A-9EBA-1D4B14B199CC}">
      <dgm:prSet/>
      <dgm:spPr/>
      <dgm:t>
        <a:bodyPr/>
        <a:lstStyle/>
        <a:p>
          <a:endParaRPr lang="en-IN"/>
        </a:p>
      </dgm:t>
    </dgm:pt>
    <dgm:pt modelId="{773F1454-8046-472F-983A-162637B9B694}" type="pres">
      <dgm:prSet presAssocID="{334A10A6-BA77-478F-BF02-155F4552B989}" presName="Name0" presStyleCnt="0">
        <dgm:presLayoutVars>
          <dgm:dir/>
          <dgm:animLvl val="lvl"/>
          <dgm:resizeHandles val="exact"/>
        </dgm:presLayoutVars>
      </dgm:prSet>
      <dgm:spPr/>
    </dgm:pt>
    <dgm:pt modelId="{F901649C-F42E-4C49-A497-D087D4A4ECFE}" type="pres">
      <dgm:prSet presAssocID="{F5A52F01-A62A-4F65-924F-D0B1B6CD7B8D}" presName="linNode" presStyleCnt="0"/>
      <dgm:spPr/>
    </dgm:pt>
    <dgm:pt modelId="{B88585B5-B9C4-4297-9B33-28208C6C0639}" type="pres">
      <dgm:prSet presAssocID="{F5A52F01-A62A-4F65-924F-D0B1B6CD7B8D}" presName="parentText" presStyleLbl="node1" presStyleIdx="0" presStyleCnt="3">
        <dgm:presLayoutVars>
          <dgm:chMax val="1"/>
          <dgm:bulletEnabled val="1"/>
        </dgm:presLayoutVars>
      </dgm:prSet>
      <dgm:spPr/>
    </dgm:pt>
    <dgm:pt modelId="{D7308749-D247-497B-98ED-B7A23114BFD3}" type="pres">
      <dgm:prSet presAssocID="{F5A52F01-A62A-4F65-924F-D0B1B6CD7B8D}" presName="descendantText" presStyleLbl="alignAccFollowNode1" presStyleIdx="0" presStyleCnt="3" custLinFactNeighborX="7721" custLinFactNeighborY="-1941">
        <dgm:presLayoutVars>
          <dgm:bulletEnabled val="1"/>
        </dgm:presLayoutVars>
      </dgm:prSet>
      <dgm:spPr/>
    </dgm:pt>
    <dgm:pt modelId="{CAB0D669-52B6-48DC-A52F-3AFFED1CE97A}" type="pres">
      <dgm:prSet presAssocID="{608DC0FD-1C5C-427F-939F-F08C970F3903}" presName="sp" presStyleCnt="0"/>
      <dgm:spPr/>
    </dgm:pt>
    <dgm:pt modelId="{4D6BD495-0E7C-4259-B828-F65E65A49CF6}" type="pres">
      <dgm:prSet presAssocID="{41A099AF-8156-44A0-9FC9-0D8EF6960093}" presName="linNode" presStyleCnt="0"/>
      <dgm:spPr/>
    </dgm:pt>
    <dgm:pt modelId="{83F461C3-8C88-4AF9-8541-9F79F3BA0AC0}" type="pres">
      <dgm:prSet presAssocID="{41A099AF-8156-44A0-9FC9-0D8EF6960093}" presName="parentText" presStyleLbl="node1" presStyleIdx="1" presStyleCnt="3">
        <dgm:presLayoutVars>
          <dgm:chMax val="1"/>
          <dgm:bulletEnabled val="1"/>
        </dgm:presLayoutVars>
      </dgm:prSet>
      <dgm:spPr/>
    </dgm:pt>
    <dgm:pt modelId="{2B0A7BD1-09CC-4B35-B30F-FAD810307C4B}" type="pres">
      <dgm:prSet presAssocID="{41A099AF-8156-44A0-9FC9-0D8EF6960093}" presName="descendantText" presStyleLbl="alignAccFollowNode1" presStyleIdx="1" presStyleCnt="3">
        <dgm:presLayoutVars>
          <dgm:bulletEnabled val="1"/>
        </dgm:presLayoutVars>
      </dgm:prSet>
      <dgm:spPr/>
    </dgm:pt>
    <dgm:pt modelId="{70A6F89F-EE95-4923-B85E-7B02F48A6ACC}" type="pres">
      <dgm:prSet presAssocID="{3863551F-2584-42BD-AC25-6D997169BD9B}" presName="sp" presStyleCnt="0"/>
      <dgm:spPr/>
    </dgm:pt>
    <dgm:pt modelId="{F90DD77F-718F-479E-B3E3-7FDB29D2F288}" type="pres">
      <dgm:prSet presAssocID="{54598D94-1694-4675-A8C2-1A2D12531393}" presName="linNode" presStyleCnt="0"/>
      <dgm:spPr/>
    </dgm:pt>
    <dgm:pt modelId="{DB554BAE-3ED4-4A4D-AC70-ED47F2BB9D4A}" type="pres">
      <dgm:prSet presAssocID="{54598D94-1694-4675-A8C2-1A2D12531393}" presName="parentText" presStyleLbl="node1" presStyleIdx="2" presStyleCnt="3">
        <dgm:presLayoutVars>
          <dgm:chMax val="1"/>
          <dgm:bulletEnabled val="1"/>
        </dgm:presLayoutVars>
      </dgm:prSet>
      <dgm:spPr/>
    </dgm:pt>
    <dgm:pt modelId="{1DCE8207-AF1F-4E88-9C02-25A10F7E6444}" type="pres">
      <dgm:prSet presAssocID="{54598D94-1694-4675-A8C2-1A2D12531393}" presName="descendantText" presStyleLbl="alignAccFollowNode1" presStyleIdx="2" presStyleCnt="3">
        <dgm:presLayoutVars>
          <dgm:bulletEnabled val="1"/>
        </dgm:presLayoutVars>
      </dgm:prSet>
      <dgm:spPr/>
    </dgm:pt>
  </dgm:ptLst>
  <dgm:cxnLst>
    <dgm:cxn modelId="{4D393002-A6E4-40A5-A12C-3D50043D27D1}" type="presOf" srcId="{7500DF48-BD26-4F88-BCEA-1739AD8ACDF3}" destId="{D7308749-D247-497B-98ED-B7A23114BFD3}" srcOrd="0" destOrd="0" presId="urn:microsoft.com/office/officeart/2005/8/layout/vList5"/>
    <dgm:cxn modelId="{689DFB20-01A2-4D4F-85C1-C9AED7C88AFA}" srcId="{F5A52F01-A62A-4F65-924F-D0B1B6CD7B8D}" destId="{7500DF48-BD26-4F88-BCEA-1739AD8ACDF3}" srcOrd="0" destOrd="0" parTransId="{729BADC9-0A91-4062-ADE1-36E7CD3577AA}" sibTransId="{900D0619-3AA3-46DE-A2AA-43523075C219}"/>
    <dgm:cxn modelId="{B22F5A64-0A30-4D9D-80BC-1AB332FD1F10}" type="presOf" srcId="{F5A52F01-A62A-4F65-924F-D0B1B6CD7B8D}" destId="{B88585B5-B9C4-4297-9B33-28208C6C0639}" srcOrd="0" destOrd="0" presId="urn:microsoft.com/office/officeart/2005/8/layout/vList5"/>
    <dgm:cxn modelId="{07E59751-F63E-4612-800D-4C7000368C3C}" type="presOf" srcId="{41A099AF-8156-44A0-9FC9-0D8EF6960093}" destId="{83F461C3-8C88-4AF9-8541-9F79F3BA0AC0}" srcOrd="0" destOrd="0" presId="urn:microsoft.com/office/officeart/2005/8/layout/vList5"/>
    <dgm:cxn modelId="{DB0C9056-63CE-4062-9A93-A6CFE4708DC1}" srcId="{334A10A6-BA77-478F-BF02-155F4552B989}" destId="{41A099AF-8156-44A0-9FC9-0D8EF6960093}" srcOrd="1" destOrd="0" parTransId="{2E1650E5-5E52-4C03-9499-4886C43C046D}" sibTransId="{3863551F-2584-42BD-AC25-6D997169BD9B}"/>
    <dgm:cxn modelId="{886B7B8D-6AF4-423F-8BE6-2F359F08E2B2}" type="presOf" srcId="{334A10A6-BA77-478F-BF02-155F4552B989}" destId="{773F1454-8046-472F-983A-162637B9B694}" srcOrd="0" destOrd="0" presId="urn:microsoft.com/office/officeart/2005/8/layout/vList5"/>
    <dgm:cxn modelId="{2E610A96-A99E-40AC-A771-A1174E8CDAEE}" type="presOf" srcId="{2BDADD33-91D3-458A-B55D-87FC99BDB733}" destId="{1DCE8207-AF1F-4E88-9C02-25A10F7E6444}" srcOrd="0" destOrd="1" presId="urn:microsoft.com/office/officeart/2005/8/layout/vList5"/>
    <dgm:cxn modelId="{03D287A0-1090-4509-A24F-9F7AF629B4F7}" srcId="{41A099AF-8156-44A0-9FC9-0D8EF6960093}" destId="{2FC1FADC-903B-4DB1-A544-147E39CB5FA4}" srcOrd="0" destOrd="0" parTransId="{5E90C412-CCF8-48C6-991D-0824C03D7B5F}" sibTransId="{F0C6A20B-F875-48A2-B1DB-354DCAE427CF}"/>
    <dgm:cxn modelId="{676D85B6-FF2D-45A9-A06F-896D19064C8D}" type="presOf" srcId="{2FC1FADC-903B-4DB1-A544-147E39CB5FA4}" destId="{2B0A7BD1-09CC-4B35-B30F-FAD810307C4B}" srcOrd="0" destOrd="0" presId="urn:microsoft.com/office/officeart/2005/8/layout/vList5"/>
    <dgm:cxn modelId="{34574FBC-8F3F-4242-A9BD-DB0A8D605B16}" srcId="{F5A52F01-A62A-4F65-924F-D0B1B6CD7B8D}" destId="{E82C0F8E-CB98-443A-B385-F9AD2E867ABC}" srcOrd="1" destOrd="0" parTransId="{109FA6FB-70B7-4996-B4DF-7BD84758A96E}" sibTransId="{C81AB068-61C8-4756-8ABC-B9B65B8FD150}"/>
    <dgm:cxn modelId="{453038BF-F633-485A-9528-9AE5148BBDA9}" type="presOf" srcId="{049779BA-0085-4658-B080-B79BB81FC06C}" destId="{1DCE8207-AF1F-4E88-9C02-25A10F7E6444}" srcOrd="0" destOrd="0" presId="urn:microsoft.com/office/officeart/2005/8/layout/vList5"/>
    <dgm:cxn modelId="{97BF67D8-3880-4CA8-8270-57D7D5AC54B1}" type="presOf" srcId="{54598D94-1694-4675-A8C2-1A2D12531393}" destId="{DB554BAE-3ED4-4A4D-AC70-ED47F2BB9D4A}" srcOrd="0" destOrd="0" presId="urn:microsoft.com/office/officeart/2005/8/layout/vList5"/>
    <dgm:cxn modelId="{821986DE-FA09-435A-9EBA-1D4B14B199CC}" srcId="{54598D94-1694-4675-A8C2-1A2D12531393}" destId="{2BDADD33-91D3-458A-B55D-87FC99BDB733}" srcOrd="1" destOrd="0" parTransId="{37DBB2FD-969C-48E8-9A3E-E902E100F25A}" sibTransId="{DA9A9CC4-D950-42E3-A259-804CCC87780C}"/>
    <dgm:cxn modelId="{714BA1DE-614E-469E-B423-606A7D20685E}" type="presOf" srcId="{E82C0F8E-CB98-443A-B385-F9AD2E867ABC}" destId="{D7308749-D247-497B-98ED-B7A23114BFD3}" srcOrd="0" destOrd="1" presId="urn:microsoft.com/office/officeart/2005/8/layout/vList5"/>
    <dgm:cxn modelId="{0BFE46E5-B229-4423-9BE0-6CF50B653DE7}" srcId="{54598D94-1694-4675-A8C2-1A2D12531393}" destId="{049779BA-0085-4658-B080-B79BB81FC06C}" srcOrd="0" destOrd="0" parTransId="{3423C058-59E6-41DD-AB58-74922FCF463B}" sibTransId="{C263E6E1-2EFF-4737-BF89-97C698BFF05F}"/>
    <dgm:cxn modelId="{540889F3-3A0A-4E2E-B4AC-D0A61913D57E}" srcId="{334A10A6-BA77-478F-BF02-155F4552B989}" destId="{54598D94-1694-4675-A8C2-1A2D12531393}" srcOrd="2" destOrd="0" parTransId="{F939F101-5578-4CD6-B6E7-996679CCEFE6}" sibTransId="{FC046D38-E774-4F58-884A-285E2CCBE9F5}"/>
    <dgm:cxn modelId="{39AAA3FE-93AC-4A7C-AD69-03DA75054239}" srcId="{334A10A6-BA77-478F-BF02-155F4552B989}" destId="{F5A52F01-A62A-4F65-924F-D0B1B6CD7B8D}" srcOrd="0" destOrd="0" parTransId="{45A103D2-C0AA-43D6-9E13-54A57E6EF3B6}" sibTransId="{608DC0FD-1C5C-427F-939F-F08C970F3903}"/>
    <dgm:cxn modelId="{D299CF47-9A23-4E92-A708-4C657E520428}" type="presParOf" srcId="{773F1454-8046-472F-983A-162637B9B694}" destId="{F901649C-F42E-4C49-A497-D087D4A4ECFE}" srcOrd="0" destOrd="0" presId="urn:microsoft.com/office/officeart/2005/8/layout/vList5"/>
    <dgm:cxn modelId="{2DCFB19D-79DC-49FE-AC39-56991097058A}" type="presParOf" srcId="{F901649C-F42E-4C49-A497-D087D4A4ECFE}" destId="{B88585B5-B9C4-4297-9B33-28208C6C0639}" srcOrd="0" destOrd="0" presId="urn:microsoft.com/office/officeart/2005/8/layout/vList5"/>
    <dgm:cxn modelId="{C0283ADD-AD91-464F-9F7F-C88264810D71}" type="presParOf" srcId="{F901649C-F42E-4C49-A497-D087D4A4ECFE}" destId="{D7308749-D247-497B-98ED-B7A23114BFD3}" srcOrd="1" destOrd="0" presId="urn:microsoft.com/office/officeart/2005/8/layout/vList5"/>
    <dgm:cxn modelId="{724879EA-1EC5-4225-9D70-C26CA8BED776}" type="presParOf" srcId="{773F1454-8046-472F-983A-162637B9B694}" destId="{CAB0D669-52B6-48DC-A52F-3AFFED1CE97A}" srcOrd="1" destOrd="0" presId="urn:microsoft.com/office/officeart/2005/8/layout/vList5"/>
    <dgm:cxn modelId="{A1E44843-9B31-4756-A978-A2709F8964E4}" type="presParOf" srcId="{773F1454-8046-472F-983A-162637B9B694}" destId="{4D6BD495-0E7C-4259-B828-F65E65A49CF6}" srcOrd="2" destOrd="0" presId="urn:microsoft.com/office/officeart/2005/8/layout/vList5"/>
    <dgm:cxn modelId="{2EA8AD29-8051-4178-8860-5E086564CB19}" type="presParOf" srcId="{4D6BD495-0E7C-4259-B828-F65E65A49CF6}" destId="{83F461C3-8C88-4AF9-8541-9F79F3BA0AC0}" srcOrd="0" destOrd="0" presId="urn:microsoft.com/office/officeart/2005/8/layout/vList5"/>
    <dgm:cxn modelId="{F65A2F2C-EEDB-441C-B246-DB240155592A}" type="presParOf" srcId="{4D6BD495-0E7C-4259-B828-F65E65A49CF6}" destId="{2B0A7BD1-09CC-4B35-B30F-FAD810307C4B}" srcOrd="1" destOrd="0" presId="urn:microsoft.com/office/officeart/2005/8/layout/vList5"/>
    <dgm:cxn modelId="{C470C51B-66A9-483E-9547-E24E46B2726E}" type="presParOf" srcId="{773F1454-8046-472F-983A-162637B9B694}" destId="{70A6F89F-EE95-4923-B85E-7B02F48A6ACC}" srcOrd="3" destOrd="0" presId="urn:microsoft.com/office/officeart/2005/8/layout/vList5"/>
    <dgm:cxn modelId="{FB4DE432-7AD0-4B57-87A8-ECAED9ABF12F}" type="presParOf" srcId="{773F1454-8046-472F-983A-162637B9B694}" destId="{F90DD77F-718F-479E-B3E3-7FDB29D2F288}" srcOrd="4" destOrd="0" presId="urn:microsoft.com/office/officeart/2005/8/layout/vList5"/>
    <dgm:cxn modelId="{A3CA611C-0F6C-4779-9327-9B42C4109A0B}" type="presParOf" srcId="{F90DD77F-718F-479E-B3E3-7FDB29D2F288}" destId="{DB554BAE-3ED4-4A4D-AC70-ED47F2BB9D4A}" srcOrd="0" destOrd="0" presId="urn:microsoft.com/office/officeart/2005/8/layout/vList5"/>
    <dgm:cxn modelId="{6E96E4A7-BA89-4E3F-B1AE-A3DDE4DBC152}" type="presParOf" srcId="{F90DD77F-718F-479E-B3E3-7FDB29D2F288}" destId="{1DCE8207-AF1F-4E88-9C02-25A10F7E644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2669DD-E469-4A39-8F02-208A49A19461}" type="doc">
      <dgm:prSet loTypeId="urn:microsoft.com/office/officeart/2011/layout/HexagonRadial" loCatId="cycle" qsTypeId="urn:microsoft.com/office/officeart/2005/8/quickstyle/simple1" qsCatId="simple" csTypeId="urn:microsoft.com/office/officeart/2005/8/colors/accent5_1" csCatId="accent5" phldr="1"/>
      <dgm:spPr/>
      <dgm:t>
        <a:bodyPr/>
        <a:lstStyle/>
        <a:p>
          <a:endParaRPr lang="en-IN"/>
        </a:p>
      </dgm:t>
    </dgm:pt>
    <dgm:pt modelId="{41E0BCF7-8D8B-46B2-B010-D0C724754256}">
      <dgm:prSet phldrT="[Text]">
        <dgm:style>
          <a:lnRef idx="2">
            <a:schemeClr val="accent2"/>
          </a:lnRef>
          <a:fillRef idx="1">
            <a:schemeClr val="lt1"/>
          </a:fillRef>
          <a:effectRef idx="0">
            <a:schemeClr val="accent2"/>
          </a:effectRef>
          <a:fontRef idx="minor">
            <a:schemeClr val="dk1"/>
          </a:fontRef>
        </dgm:style>
      </dgm:prSet>
      <dgm:spPr/>
      <dgm:t>
        <a:bodyPr/>
        <a:lstStyle/>
        <a:p>
          <a:r>
            <a:rPr lang="en-IN" dirty="0"/>
            <a:t>SKILLS</a:t>
          </a:r>
        </a:p>
      </dgm:t>
    </dgm:pt>
    <dgm:pt modelId="{A8621A17-81A3-4B11-9DB6-A88D4BBCD26F}" type="parTrans" cxnId="{A5116F0D-BB80-4225-8196-20637AD931E0}">
      <dgm:prSet/>
      <dgm:spPr/>
      <dgm:t>
        <a:bodyPr/>
        <a:lstStyle/>
        <a:p>
          <a:endParaRPr lang="en-IN"/>
        </a:p>
      </dgm:t>
    </dgm:pt>
    <dgm:pt modelId="{FE19A002-4F24-424B-BDF6-3A35CE4C0053}" type="sibTrans" cxnId="{A5116F0D-BB80-4225-8196-20637AD931E0}">
      <dgm:prSet/>
      <dgm:spPr/>
      <dgm:t>
        <a:bodyPr/>
        <a:lstStyle/>
        <a:p>
          <a:endParaRPr lang="en-IN"/>
        </a:p>
      </dgm:t>
    </dgm:pt>
    <dgm:pt modelId="{C805D751-14A3-42DE-9212-7F8E144DCDCB}">
      <dgm:prSet phldrT="[Text]">
        <dgm:style>
          <a:lnRef idx="2">
            <a:schemeClr val="accent2"/>
          </a:lnRef>
          <a:fillRef idx="1">
            <a:schemeClr val="lt1"/>
          </a:fillRef>
          <a:effectRef idx="0">
            <a:schemeClr val="accent2"/>
          </a:effectRef>
          <a:fontRef idx="minor">
            <a:schemeClr val="dk1"/>
          </a:fontRef>
        </dgm:style>
      </dgm:prSet>
      <dgm:spPr/>
      <dgm:t>
        <a:bodyPr/>
        <a:lstStyle/>
        <a:p>
          <a:r>
            <a:rPr lang="en-IN" dirty="0"/>
            <a:t>Interpersonal Skills</a:t>
          </a:r>
        </a:p>
      </dgm:t>
    </dgm:pt>
    <dgm:pt modelId="{EA5F2D56-26F7-425F-8A16-083646AB52AB}" type="parTrans" cxnId="{F1FE93D6-2DDB-424F-AC8D-EC6B50F6E386}">
      <dgm:prSet/>
      <dgm:spPr/>
      <dgm:t>
        <a:bodyPr/>
        <a:lstStyle/>
        <a:p>
          <a:endParaRPr lang="en-IN"/>
        </a:p>
      </dgm:t>
    </dgm:pt>
    <dgm:pt modelId="{EC525538-16A0-4225-876C-C52D46025FCD}" type="sibTrans" cxnId="{F1FE93D6-2DDB-424F-AC8D-EC6B50F6E386}">
      <dgm:prSet/>
      <dgm:spPr/>
      <dgm:t>
        <a:bodyPr/>
        <a:lstStyle/>
        <a:p>
          <a:endParaRPr lang="en-IN"/>
        </a:p>
      </dgm:t>
    </dgm:pt>
    <dgm:pt modelId="{C2964F9E-1DE7-4209-8C71-C1F887D06355}">
      <dgm:prSet phldrT="[Text]">
        <dgm:style>
          <a:lnRef idx="2">
            <a:schemeClr val="accent2"/>
          </a:lnRef>
          <a:fillRef idx="1">
            <a:schemeClr val="lt1"/>
          </a:fillRef>
          <a:effectRef idx="0">
            <a:schemeClr val="accent2"/>
          </a:effectRef>
          <a:fontRef idx="minor">
            <a:schemeClr val="dk1"/>
          </a:fontRef>
        </dgm:style>
      </dgm:prSet>
      <dgm:spPr/>
      <dgm:t>
        <a:bodyPr/>
        <a:lstStyle/>
        <a:p>
          <a:r>
            <a:rPr lang="en-IN" dirty="0"/>
            <a:t>Negotiation</a:t>
          </a:r>
        </a:p>
      </dgm:t>
    </dgm:pt>
    <dgm:pt modelId="{D0793A4C-EC5E-47C5-AFAB-536B46E62B78}" type="parTrans" cxnId="{C1648B5C-A68F-42F9-A64C-C106AF84A23C}">
      <dgm:prSet/>
      <dgm:spPr/>
      <dgm:t>
        <a:bodyPr/>
        <a:lstStyle/>
        <a:p>
          <a:endParaRPr lang="en-IN"/>
        </a:p>
      </dgm:t>
    </dgm:pt>
    <dgm:pt modelId="{8B0BF8A6-94B8-4A8F-937A-B293DE4C1A83}" type="sibTrans" cxnId="{C1648B5C-A68F-42F9-A64C-C106AF84A23C}">
      <dgm:prSet/>
      <dgm:spPr/>
      <dgm:t>
        <a:bodyPr/>
        <a:lstStyle/>
        <a:p>
          <a:endParaRPr lang="en-IN"/>
        </a:p>
      </dgm:t>
    </dgm:pt>
    <dgm:pt modelId="{1BAF9D33-861D-4D2A-B0DA-94F09D2DCF7A}">
      <dgm:prSet phldrT="[Text]">
        <dgm:style>
          <a:lnRef idx="2">
            <a:schemeClr val="accent2"/>
          </a:lnRef>
          <a:fillRef idx="1">
            <a:schemeClr val="lt1"/>
          </a:fillRef>
          <a:effectRef idx="0">
            <a:schemeClr val="accent2"/>
          </a:effectRef>
          <a:fontRef idx="minor">
            <a:schemeClr val="dk1"/>
          </a:fontRef>
        </dgm:style>
      </dgm:prSet>
      <dgm:spPr/>
      <dgm:t>
        <a:bodyPr/>
        <a:lstStyle/>
        <a:p>
          <a:r>
            <a:rPr lang="en-IN" dirty="0"/>
            <a:t>Cold Calling &amp; Generating Leads</a:t>
          </a:r>
        </a:p>
      </dgm:t>
    </dgm:pt>
    <dgm:pt modelId="{6EBED39D-0923-40FA-85B4-12100AA91D10}" type="parTrans" cxnId="{F5BFA042-A5D7-4168-A2C4-916A88812428}">
      <dgm:prSet/>
      <dgm:spPr/>
      <dgm:t>
        <a:bodyPr/>
        <a:lstStyle/>
        <a:p>
          <a:endParaRPr lang="en-IN"/>
        </a:p>
      </dgm:t>
    </dgm:pt>
    <dgm:pt modelId="{A2A86C09-A38A-41F1-B314-D12008A43E5F}" type="sibTrans" cxnId="{F5BFA042-A5D7-4168-A2C4-916A88812428}">
      <dgm:prSet/>
      <dgm:spPr/>
      <dgm:t>
        <a:bodyPr/>
        <a:lstStyle/>
        <a:p>
          <a:endParaRPr lang="en-IN"/>
        </a:p>
      </dgm:t>
    </dgm:pt>
    <dgm:pt modelId="{049C4C0D-6BE7-4F69-9060-A1D2871E8002}">
      <dgm:prSet phldrT="[Text]">
        <dgm:style>
          <a:lnRef idx="2">
            <a:schemeClr val="accent2"/>
          </a:lnRef>
          <a:fillRef idx="1">
            <a:schemeClr val="lt1"/>
          </a:fillRef>
          <a:effectRef idx="0">
            <a:schemeClr val="accent2"/>
          </a:effectRef>
          <a:fontRef idx="minor">
            <a:schemeClr val="dk1"/>
          </a:fontRef>
        </dgm:style>
      </dgm:prSet>
      <dgm:spPr/>
      <dgm:t>
        <a:bodyPr/>
        <a:lstStyle/>
        <a:p>
          <a:r>
            <a:rPr lang="en-IN" dirty="0"/>
            <a:t>Critical Thinking</a:t>
          </a:r>
        </a:p>
      </dgm:t>
    </dgm:pt>
    <dgm:pt modelId="{36A1436D-BB7A-452B-AFE8-06707CE44C03}" type="parTrans" cxnId="{4BC3E2C5-16EA-4771-82CA-5A1B457C0AE9}">
      <dgm:prSet/>
      <dgm:spPr/>
      <dgm:t>
        <a:bodyPr/>
        <a:lstStyle/>
        <a:p>
          <a:endParaRPr lang="en-IN"/>
        </a:p>
      </dgm:t>
    </dgm:pt>
    <dgm:pt modelId="{3B5FE6C2-A080-424A-A8B0-048A203CE19D}" type="sibTrans" cxnId="{4BC3E2C5-16EA-4771-82CA-5A1B457C0AE9}">
      <dgm:prSet/>
      <dgm:spPr/>
      <dgm:t>
        <a:bodyPr/>
        <a:lstStyle/>
        <a:p>
          <a:endParaRPr lang="en-IN"/>
        </a:p>
      </dgm:t>
    </dgm:pt>
    <dgm:pt modelId="{41328FF0-4CAC-4220-9AE5-5EF1AF75EE40}">
      <dgm:prSet phldrT="[Text]">
        <dgm:style>
          <a:lnRef idx="2">
            <a:schemeClr val="accent2"/>
          </a:lnRef>
          <a:fillRef idx="1">
            <a:schemeClr val="lt1"/>
          </a:fillRef>
          <a:effectRef idx="0">
            <a:schemeClr val="accent2"/>
          </a:effectRef>
          <a:fontRef idx="minor">
            <a:schemeClr val="dk1"/>
          </a:fontRef>
        </dgm:style>
      </dgm:prSet>
      <dgm:spPr/>
      <dgm:t>
        <a:bodyPr/>
        <a:lstStyle/>
        <a:p>
          <a:r>
            <a:rPr lang="en-IN" dirty="0"/>
            <a:t>Team Management</a:t>
          </a:r>
        </a:p>
      </dgm:t>
    </dgm:pt>
    <dgm:pt modelId="{8FF5ADA8-B160-4ECE-8F14-D33CCDB29EA1}" type="parTrans" cxnId="{B73A972E-DFE5-4BF4-8CA4-D286CB98EC8C}">
      <dgm:prSet/>
      <dgm:spPr/>
      <dgm:t>
        <a:bodyPr/>
        <a:lstStyle/>
        <a:p>
          <a:endParaRPr lang="en-IN"/>
        </a:p>
      </dgm:t>
    </dgm:pt>
    <dgm:pt modelId="{8745B7CF-8B05-4B26-9B96-AEB6573A1C60}" type="sibTrans" cxnId="{B73A972E-DFE5-4BF4-8CA4-D286CB98EC8C}">
      <dgm:prSet/>
      <dgm:spPr/>
      <dgm:t>
        <a:bodyPr/>
        <a:lstStyle/>
        <a:p>
          <a:endParaRPr lang="en-IN"/>
        </a:p>
      </dgm:t>
    </dgm:pt>
    <dgm:pt modelId="{1FD6F879-52BD-4E76-8D64-A8620853DC8C}">
      <dgm:prSet phldrT="[Text]">
        <dgm:style>
          <a:lnRef idx="2">
            <a:schemeClr val="accent2"/>
          </a:lnRef>
          <a:fillRef idx="1">
            <a:schemeClr val="lt1"/>
          </a:fillRef>
          <a:effectRef idx="0">
            <a:schemeClr val="accent2"/>
          </a:effectRef>
          <a:fontRef idx="minor">
            <a:schemeClr val="dk1"/>
          </a:fontRef>
        </dgm:style>
      </dgm:prSet>
      <dgm:spPr/>
      <dgm:t>
        <a:bodyPr/>
        <a:lstStyle/>
        <a:p>
          <a:r>
            <a:rPr lang="en-IN" dirty="0"/>
            <a:t>Sales &amp; Customer Service</a:t>
          </a:r>
        </a:p>
      </dgm:t>
    </dgm:pt>
    <dgm:pt modelId="{A835D59A-3B66-42E5-9540-B850A56FB1CB}" type="parTrans" cxnId="{B0A3EC13-C3A3-4030-AB07-4492262687C9}">
      <dgm:prSet/>
      <dgm:spPr/>
      <dgm:t>
        <a:bodyPr/>
        <a:lstStyle/>
        <a:p>
          <a:endParaRPr lang="en-IN"/>
        </a:p>
      </dgm:t>
    </dgm:pt>
    <dgm:pt modelId="{DF559CCF-EFCD-4FEF-81BB-A2F27B6C3D2D}" type="sibTrans" cxnId="{B0A3EC13-C3A3-4030-AB07-4492262687C9}">
      <dgm:prSet/>
      <dgm:spPr/>
      <dgm:t>
        <a:bodyPr/>
        <a:lstStyle/>
        <a:p>
          <a:endParaRPr lang="en-IN"/>
        </a:p>
      </dgm:t>
    </dgm:pt>
    <dgm:pt modelId="{A6E1BFF2-E696-4E33-9711-00C450249B21}" type="pres">
      <dgm:prSet presAssocID="{A02669DD-E469-4A39-8F02-208A49A19461}" presName="Name0" presStyleCnt="0">
        <dgm:presLayoutVars>
          <dgm:chMax val="1"/>
          <dgm:chPref val="1"/>
          <dgm:dir/>
          <dgm:animOne val="branch"/>
          <dgm:animLvl val="lvl"/>
        </dgm:presLayoutVars>
      </dgm:prSet>
      <dgm:spPr/>
    </dgm:pt>
    <dgm:pt modelId="{0601DDA7-27A5-41B8-8D2C-397853249619}" type="pres">
      <dgm:prSet presAssocID="{41E0BCF7-8D8B-46B2-B010-D0C724754256}" presName="Parent" presStyleLbl="node0" presStyleIdx="0" presStyleCnt="1">
        <dgm:presLayoutVars>
          <dgm:chMax val="6"/>
          <dgm:chPref val="6"/>
        </dgm:presLayoutVars>
      </dgm:prSet>
      <dgm:spPr/>
    </dgm:pt>
    <dgm:pt modelId="{8631591E-D594-4691-8E35-EBF9F4076BFF}" type="pres">
      <dgm:prSet presAssocID="{C805D751-14A3-42DE-9212-7F8E144DCDCB}" presName="Accent1" presStyleCnt="0"/>
      <dgm:spPr/>
    </dgm:pt>
    <dgm:pt modelId="{3918725D-6136-49E4-B44C-9EE62A3B1EA0}" type="pres">
      <dgm:prSet presAssocID="{C805D751-14A3-42DE-9212-7F8E144DCDCB}" presName="Accent" presStyleLbl="bgShp" presStyleIdx="0" presStyleCnt="6"/>
      <dgm:spPr/>
    </dgm:pt>
    <dgm:pt modelId="{4AC14089-B9CA-426C-A71F-A2CDF6EB079F}" type="pres">
      <dgm:prSet presAssocID="{C805D751-14A3-42DE-9212-7F8E144DCDCB}" presName="Child1" presStyleLbl="node1" presStyleIdx="0" presStyleCnt="6">
        <dgm:presLayoutVars>
          <dgm:chMax val="0"/>
          <dgm:chPref val="0"/>
          <dgm:bulletEnabled val="1"/>
        </dgm:presLayoutVars>
      </dgm:prSet>
      <dgm:spPr/>
    </dgm:pt>
    <dgm:pt modelId="{1B959BE1-8086-4B9F-8301-54DBCF9AE2C4}" type="pres">
      <dgm:prSet presAssocID="{C2964F9E-1DE7-4209-8C71-C1F887D06355}" presName="Accent2" presStyleCnt="0"/>
      <dgm:spPr/>
    </dgm:pt>
    <dgm:pt modelId="{BD27B144-DA4D-42DE-8DFB-A4416CAB04B7}" type="pres">
      <dgm:prSet presAssocID="{C2964F9E-1DE7-4209-8C71-C1F887D06355}" presName="Accent" presStyleLbl="bgShp" presStyleIdx="1" presStyleCnt="6"/>
      <dgm:spPr/>
    </dgm:pt>
    <dgm:pt modelId="{CAC4EF3B-7B3A-4782-814B-7CFFB395A38E}" type="pres">
      <dgm:prSet presAssocID="{C2964F9E-1DE7-4209-8C71-C1F887D06355}" presName="Child2" presStyleLbl="node1" presStyleIdx="1" presStyleCnt="6">
        <dgm:presLayoutVars>
          <dgm:chMax val="0"/>
          <dgm:chPref val="0"/>
          <dgm:bulletEnabled val="1"/>
        </dgm:presLayoutVars>
      </dgm:prSet>
      <dgm:spPr/>
    </dgm:pt>
    <dgm:pt modelId="{9112BEF4-9F07-4E3A-BBD2-70E552D9E9C0}" type="pres">
      <dgm:prSet presAssocID="{1BAF9D33-861D-4D2A-B0DA-94F09D2DCF7A}" presName="Accent3" presStyleCnt="0"/>
      <dgm:spPr/>
    </dgm:pt>
    <dgm:pt modelId="{4BD10FE4-4B26-4D1A-BE9B-11A5E84AE0E4}" type="pres">
      <dgm:prSet presAssocID="{1BAF9D33-861D-4D2A-B0DA-94F09D2DCF7A}" presName="Accent" presStyleLbl="bgShp" presStyleIdx="2" presStyleCnt="6"/>
      <dgm:spPr/>
    </dgm:pt>
    <dgm:pt modelId="{CA8C61A8-7906-4A5A-B4E1-11E58CFDE103}" type="pres">
      <dgm:prSet presAssocID="{1BAF9D33-861D-4D2A-B0DA-94F09D2DCF7A}" presName="Child3" presStyleLbl="node1" presStyleIdx="2" presStyleCnt="6">
        <dgm:presLayoutVars>
          <dgm:chMax val="0"/>
          <dgm:chPref val="0"/>
          <dgm:bulletEnabled val="1"/>
        </dgm:presLayoutVars>
      </dgm:prSet>
      <dgm:spPr/>
    </dgm:pt>
    <dgm:pt modelId="{717DD8F4-2571-4A1D-B8FC-1712748F84ED}" type="pres">
      <dgm:prSet presAssocID="{049C4C0D-6BE7-4F69-9060-A1D2871E8002}" presName="Accent4" presStyleCnt="0"/>
      <dgm:spPr/>
    </dgm:pt>
    <dgm:pt modelId="{1025CF8D-DCD6-492F-9D84-1AE5C036FDDA}" type="pres">
      <dgm:prSet presAssocID="{049C4C0D-6BE7-4F69-9060-A1D2871E8002}" presName="Accent" presStyleLbl="bgShp" presStyleIdx="3" presStyleCnt="6"/>
      <dgm:spPr/>
    </dgm:pt>
    <dgm:pt modelId="{29CFE989-D791-416A-B85C-CE1907FE1D56}" type="pres">
      <dgm:prSet presAssocID="{049C4C0D-6BE7-4F69-9060-A1D2871E8002}" presName="Child4" presStyleLbl="node1" presStyleIdx="3" presStyleCnt="6">
        <dgm:presLayoutVars>
          <dgm:chMax val="0"/>
          <dgm:chPref val="0"/>
          <dgm:bulletEnabled val="1"/>
        </dgm:presLayoutVars>
      </dgm:prSet>
      <dgm:spPr/>
    </dgm:pt>
    <dgm:pt modelId="{03F14E29-DC2B-45FB-9502-D599B06E9EC3}" type="pres">
      <dgm:prSet presAssocID="{41328FF0-4CAC-4220-9AE5-5EF1AF75EE40}" presName="Accent5" presStyleCnt="0"/>
      <dgm:spPr/>
    </dgm:pt>
    <dgm:pt modelId="{226743D0-0D99-4445-92EE-50C6794C1BCF}" type="pres">
      <dgm:prSet presAssocID="{41328FF0-4CAC-4220-9AE5-5EF1AF75EE40}" presName="Accent" presStyleLbl="bgShp" presStyleIdx="4" presStyleCnt="6"/>
      <dgm:spPr/>
    </dgm:pt>
    <dgm:pt modelId="{F65730BB-DA2B-4C01-AC86-9229487393BB}" type="pres">
      <dgm:prSet presAssocID="{41328FF0-4CAC-4220-9AE5-5EF1AF75EE40}" presName="Child5" presStyleLbl="node1" presStyleIdx="4" presStyleCnt="6">
        <dgm:presLayoutVars>
          <dgm:chMax val="0"/>
          <dgm:chPref val="0"/>
          <dgm:bulletEnabled val="1"/>
        </dgm:presLayoutVars>
      </dgm:prSet>
      <dgm:spPr/>
    </dgm:pt>
    <dgm:pt modelId="{36D1282A-B03B-42C7-AEFA-CDC83772405B}" type="pres">
      <dgm:prSet presAssocID="{1FD6F879-52BD-4E76-8D64-A8620853DC8C}" presName="Accent6" presStyleCnt="0"/>
      <dgm:spPr/>
    </dgm:pt>
    <dgm:pt modelId="{018CE40F-FA74-4A3A-8B82-C648D1CDFD83}" type="pres">
      <dgm:prSet presAssocID="{1FD6F879-52BD-4E76-8D64-A8620853DC8C}" presName="Accent" presStyleLbl="bgShp" presStyleIdx="5" presStyleCnt="6"/>
      <dgm:spPr/>
    </dgm:pt>
    <dgm:pt modelId="{66F28D18-046B-4447-84FE-D19858989D90}" type="pres">
      <dgm:prSet presAssocID="{1FD6F879-52BD-4E76-8D64-A8620853DC8C}" presName="Child6" presStyleLbl="node1" presStyleIdx="5" presStyleCnt="6">
        <dgm:presLayoutVars>
          <dgm:chMax val="0"/>
          <dgm:chPref val="0"/>
          <dgm:bulletEnabled val="1"/>
        </dgm:presLayoutVars>
      </dgm:prSet>
      <dgm:spPr/>
    </dgm:pt>
  </dgm:ptLst>
  <dgm:cxnLst>
    <dgm:cxn modelId="{A5116F0D-BB80-4225-8196-20637AD931E0}" srcId="{A02669DD-E469-4A39-8F02-208A49A19461}" destId="{41E0BCF7-8D8B-46B2-B010-D0C724754256}" srcOrd="0" destOrd="0" parTransId="{A8621A17-81A3-4B11-9DB6-A88D4BBCD26F}" sibTransId="{FE19A002-4F24-424B-BDF6-3A35CE4C0053}"/>
    <dgm:cxn modelId="{B0A3EC13-C3A3-4030-AB07-4492262687C9}" srcId="{41E0BCF7-8D8B-46B2-B010-D0C724754256}" destId="{1FD6F879-52BD-4E76-8D64-A8620853DC8C}" srcOrd="5" destOrd="0" parTransId="{A835D59A-3B66-42E5-9540-B850A56FB1CB}" sibTransId="{DF559CCF-EFCD-4FEF-81BB-A2F27B6C3D2D}"/>
    <dgm:cxn modelId="{C4AAFB23-4BC5-4044-8C0C-E4BF4BADADB9}" type="presOf" srcId="{41328FF0-4CAC-4220-9AE5-5EF1AF75EE40}" destId="{F65730BB-DA2B-4C01-AC86-9229487393BB}" srcOrd="0" destOrd="0" presId="urn:microsoft.com/office/officeart/2011/layout/HexagonRadial"/>
    <dgm:cxn modelId="{B73A972E-DFE5-4BF4-8CA4-D286CB98EC8C}" srcId="{41E0BCF7-8D8B-46B2-B010-D0C724754256}" destId="{41328FF0-4CAC-4220-9AE5-5EF1AF75EE40}" srcOrd="4" destOrd="0" parTransId="{8FF5ADA8-B160-4ECE-8F14-D33CCDB29EA1}" sibTransId="{8745B7CF-8B05-4B26-9B96-AEB6573A1C60}"/>
    <dgm:cxn modelId="{4B22373E-951A-499C-8B9F-373339B6C9B2}" type="presOf" srcId="{A02669DD-E469-4A39-8F02-208A49A19461}" destId="{A6E1BFF2-E696-4E33-9711-00C450249B21}" srcOrd="0" destOrd="0" presId="urn:microsoft.com/office/officeart/2011/layout/HexagonRadial"/>
    <dgm:cxn modelId="{C1648B5C-A68F-42F9-A64C-C106AF84A23C}" srcId="{41E0BCF7-8D8B-46B2-B010-D0C724754256}" destId="{C2964F9E-1DE7-4209-8C71-C1F887D06355}" srcOrd="1" destOrd="0" parTransId="{D0793A4C-EC5E-47C5-AFAB-536B46E62B78}" sibTransId="{8B0BF8A6-94B8-4A8F-937A-B293DE4C1A83}"/>
    <dgm:cxn modelId="{F5BFA042-A5D7-4168-A2C4-916A88812428}" srcId="{41E0BCF7-8D8B-46B2-B010-D0C724754256}" destId="{1BAF9D33-861D-4D2A-B0DA-94F09D2DCF7A}" srcOrd="2" destOrd="0" parTransId="{6EBED39D-0923-40FA-85B4-12100AA91D10}" sibTransId="{A2A86C09-A38A-41F1-B314-D12008A43E5F}"/>
    <dgm:cxn modelId="{B76C3D84-C173-4F2E-B8B3-48A9304056B6}" type="presOf" srcId="{C805D751-14A3-42DE-9212-7F8E144DCDCB}" destId="{4AC14089-B9CA-426C-A71F-A2CDF6EB079F}" srcOrd="0" destOrd="0" presId="urn:microsoft.com/office/officeart/2011/layout/HexagonRadial"/>
    <dgm:cxn modelId="{4BC3E2C5-16EA-4771-82CA-5A1B457C0AE9}" srcId="{41E0BCF7-8D8B-46B2-B010-D0C724754256}" destId="{049C4C0D-6BE7-4F69-9060-A1D2871E8002}" srcOrd="3" destOrd="0" parTransId="{36A1436D-BB7A-452B-AFE8-06707CE44C03}" sibTransId="{3B5FE6C2-A080-424A-A8B0-048A203CE19D}"/>
    <dgm:cxn modelId="{D59C80CC-82C7-4444-899F-07CE16FC8419}" type="presOf" srcId="{049C4C0D-6BE7-4F69-9060-A1D2871E8002}" destId="{29CFE989-D791-416A-B85C-CE1907FE1D56}" srcOrd="0" destOrd="0" presId="urn:microsoft.com/office/officeart/2011/layout/HexagonRadial"/>
    <dgm:cxn modelId="{F1FE93D6-2DDB-424F-AC8D-EC6B50F6E386}" srcId="{41E0BCF7-8D8B-46B2-B010-D0C724754256}" destId="{C805D751-14A3-42DE-9212-7F8E144DCDCB}" srcOrd="0" destOrd="0" parTransId="{EA5F2D56-26F7-425F-8A16-083646AB52AB}" sibTransId="{EC525538-16A0-4225-876C-C52D46025FCD}"/>
    <dgm:cxn modelId="{17BEBCE8-1597-4D2A-97EC-B26FC666800F}" type="presOf" srcId="{41E0BCF7-8D8B-46B2-B010-D0C724754256}" destId="{0601DDA7-27A5-41B8-8D2C-397853249619}" srcOrd="0" destOrd="0" presId="urn:microsoft.com/office/officeart/2011/layout/HexagonRadial"/>
    <dgm:cxn modelId="{B8614FEA-0608-4320-942B-EC970DDFB21C}" type="presOf" srcId="{1BAF9D33-861D-4D2A-B0DA-94F09D2DCF7A}" destId="{CA8C61A8-7906-4A5A-B4E1-11E58CFDE103}" srcOrd="0" destOrd="0" presId="urn:microsoft.com/office/officeart/2011/layout/HexagonRadial"/>
    <dgm:cxn modelId="{B35625F1-2C8B-4005-BF02-E7F8E3A4D710}" type="presOf" srcId="{1FD6F879-52BD-4E76-8D64-A8620853DC8C}" destId="{66F28D18-046B-4447-84FE-D19858989D90}" srcOrd="0" destOrd="0" presId="urn:microsoft.com/office/officeart/2011/layout/HexagonRadial"/>
    <dgm:cxn modelId="{F2E77EF7-B92B-47FE-A8D7-5392401E770E}" type="presOf" srcId="{C2964F9E-1DE7-4209-8C71-C1F887D06355}" destId="{CAC4EF3B-7B3A-4782-814B-7CFFB395A38E}" srcOrd="0" destOrd="0" presId="urn:microsoft.com/office/officeart/2011/layout/HexagonRadial"/>
    <dgm:cxn modelId="{8434A718-A8E2-488C-913B-3D5B48EDBED1}" type="presParOf" srcId="{A6E1BFF2-E696-4E33-9711-00C450249B21}" destId="{0601DDA7-27A5-41B8-8D2C-397853249619}" srcOrd="0" destOrd="0" presId="urn:microsoft.com/office/officeart/2011/layout/HexagonRadial"/>
    <dgm:cxn modelId="{01D582CE-3FBA-4B8B-817A-3C9859F5FDCB}" type="presParOf" srcId="{A6E1BFF2-E696-4E33-9711-00C450249B21}" destId="{8631591E-D594-4691-8E35-EBF9F4076BFF}" srcOrd="1" destOrd="0" presId="urn:microsoft.com/office/officeart/2011/layout/HexagonRadial"/>
    <dgm:cxn modelId="{D55993C3-7DC4-43B5-9523-6D50B92773B1}" type="presParOf" srcId="{8631591E-D594-4691-8E35-EBF9F4076BFF}" destId="{3918725D-6136-49E4-B44C-9EE62A3B1EA0}" srcOrd="0" destOrd="0" presId="urn:microsoft.com/office/officeart/2011/layout/HexagonRadial"/>
    <dgm:cxn modelId="{F0F74A77-B908-4B8B-A640-5E14B17B5BF2}" type="presParOf" srcId="{A6E1BFF2-E696-4E33-9711-00C450249B21}" destId="{4AC14089-B9CA-426C-A71F-A2CDF6EB079F}" srcOrd="2" destOrd="0" presId="urn:microsoft.com/office/officeart/2011/layout/HexagonRadial"/>
    <dgm:cxn modelId="{B8D8F454-F5FC-494E-B44E-9BF21EAE48F4}" type="presParOf" srcId="{A6E1BFF2-E696-4E33-9711-00C450249B21}" destId="{1B959BE1-8086-4B9F-8301-54DBCF9AE2C4}" srcOrd="3" destOrd="0" presId="urn:microsoft.com/office/officeart/2011/layout/HexagonRadial"/>
    <dgm:cxn modelId="{E77EF644-2916-4351-BE4C-F9857C380238}" type="presParOf" srcId="{1B959BE1-8086-4B9F-8301-54DBCF9AE2C4}" destId="{BD27B144-DA4D-42DE-8DFB-A4416CAB04B7}" srcOrd="0" destOrd="0" presId="urn:microsoft.com/office/officeart/2011/layout/HexagonRadial"/>
    <dgm:cxn modelId="{55FA61CE-42E6-4C81-A61D-AA468E2779B5}" type="presParOf" srcId="{A6E1BFF2-E696-4E33-9711-00C450249B21}" destId="{CAC4EF3B-7B3A-4782-814B-7CFFB395A38E}" srcOrd="4" destOrd="0" presId="urn:microsoft.com/office/officeart/2011/layout/HexagonRadial"/>
    <dgm:cxn modelId="{16CD4EB9-E3AE-4464-B2E2-3BB0EAF5976B}" type="presParOf" srcId="{A6E1BFF2-E696-4E33-9711-00C450249B21}" destId="{9112BEF4-9F07-4E3A-BBD2-70E552D9E9C0}" srcOrd="5" destOrd="0" presId="urn:microsoft.com/office/officeart/2011/layout/HexagonRadial"/>
    <dgm:cxn modelId="{49381ACE-E9DC-451A-8511-9E6276EC443C}" type="presParOf" srcId="{9112BEF4-9F07-4E3A-BBD2-70E552D9E9C0}" destId="{4BD10FE4-4B26-4D1A-BE9B-11A5E84AE0E4}" srcOrd="0" destOrd="0" presId="urn:microsoft.com/office/officeart/2011/layout/HexagonRadial"/>
    <dgm:cxn modelId="{5EEFB59F-0599-429F-88E1-B8438C258D56}" type="presParOf" srcId="{A6E1BFF2-E696-4E33-9711-00C450249B21}" destId="{CA8C61A8-7906-4A5A-B4E1-11E58CFDE103}" srcOrd="6" destOrd="0" presId="urn:microsoft.com/office/officeart/2011/layout/HexagonRadial"/>
    <dgm:cxn modelId="{8FEFEFDD-A5FA-4631-A953-A734770F667B}" type="presParOf" srcId="{A6E1BFF2-E696-4E33-9711-00C450249B21}" destId="{717DD8F4-2571-4A1D-B8FC-1712748F84ED}" srcOrd="7" destOrd="0" presId="urn:microsoft.com/office/officeart/2011/layout/HexagonRadial"/>
    <dgm:cxn modelId="{3AEAC1C7-4F0C-4CA7-A650-DF23127DD528}" type="presParOf" srcId="{717DD8F4-2571-4A1D-B8FC-1712748F84ED}" destId="{1025CF8D-DCD6-492F-9D84-1AE5C036FDDA}" srcOrd="0" destOrd="0" presId="urn:microsoft.com/office/officeart/2011/layout/HexagonRadial"/>
    <dgm:cxn modelId="{923CF6B6-77EE-4BE9-BFFE-E520D2B86770}" type="presParOf" srcId="{A6E1BFF2-E696-4E33-9711-00C450249B21}" destId="{29CFE989-D791-416A-B85C-CE1907FE1D56}" srcOrd="8" destOrd="0" presId="urn:microsoft.com/office/officeart/2011/layout/HexagonRadial"/>
    <dgm:cxn modelId="{C10EB4EF-6236-4D1F-8C23-B591F74DEB5B}" type="presParOf" srcId="{A6E1BFF2-E696-4E33-9711-00C450249B21}" destId="{03F14E29-DC2B-45FB-9502-D599B06E9EC3}" srcOrd="9" destOrd="0" presId="urn:microsoft.com/office/officeart/2011/layout/HexagonRadial"/>
    <dgm:cxn modelId="{96C1BF00-142A-487B-B02B-CD23B189FAEC}" type="presParOf" srcId="{03F14E29-DC2B-45FB-9502-D599B06E9EC3}" destId="{226743D0-0D99-4445-92EE-50C6794C1BCF}" srcOrd="0" destOrd="0" presId="urn:microsoft.com/office/officeart/2011/layout/HexagonRadial"/>
    <dgm:cxn modelId="{3895C135-1711-49DE-B5DD-18A23C848F89}" type="presParOf" srcId="{A6E1BFF2-E696-4E33-9711-00C450249B21}" destId="{F65730BB-DA2B-4C01-AC86-9229487393BB}" srcOrd="10" destOrd="0" presId="urn:microsoft.com/office/officeart/2011/layout/HexagonRadial"/>
    <dgm:cxn modelId="{0E3966EB-F335-4A91-B2CC-35029F8E5942}" type="presParOf" srcId="{A6E1BFF2-E696-4E33-9711-00C450249B21}" destId="{36D1282A-B03B-42C7-AEFA-CDC83772405B}" srcOrd="11" destOrd="0" presId="urn:microsoft.com/office/officeart/2011/layout/HexagonRadial"/>
    <dgm:cxn modelId="{CAE6525B-CD37-4330-B87B-E5DCC3F41276}" type="presParOf" srcId="{36D1282A-B03B-42C7-AEFA-CDC83772405B}" destId="{018CE40F-FA74-4A3A-8B82-C648D1CDFD83}" srcOrd="0" destOrd="0" presId="urn:microsoft.com/office/officeart/2011/layout/HexagonRadial"/>
    <dgm:cxn modelId="{4D6BF4B0-72D4-4F6E-BBD9-F49060E3A2E6}" type="presParOf" srcId="{A6E1BFF2-E696-4E33-9711-00C450249B21}" destId="{66F28D18-046B-4447-84FE-D19858989D90}"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308749-D247-497B-98ED-B7A23114BFD3}">
      <dsp:nvSpPr>
        <dsp:cNvPr id="0" name=""/>
        <dsp:cNvSpPr/>
      </dsp:nvSpPr>
      <dsp:spPr>
        <a:xfrm rot="5400000">
          <a:off x="7136119" y="-3144066"/>
          <a:ext cx="575265" cy="6987061"/>
        </a:xfrm>
        <a:prstGeom prst="round2Same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a:t>Senior Marketing Consultant- 2021- 2022</a:t>
          </a:r>
          <a:endParaRPr lang="en-IN" sz="1800" kern="1200" dirty="0"/>
        </a:p>
        <a:p>
          <a:pPr marL="171450" lvl="1" indent="-171450" algn="l" defTabSz="800100">
            <a:lnSpc>
              <a:spcPct val="90000"/>
            </a:lnSpc>
            <a:spcBef>
              <a:spcPct val="0"/>
            </a:spcBef>
            <a:spcAft>
              <a:spcPct val="15000"/>
            </a:spcAft>
            <a:buChar char="•"/>
          </a:pPr>
          <a:r>
            <a:rPr lang="en-IN" sz="1800" kern="1200"/>
            <a:t>Junior Marketing Consultant 2021</a:t>
          </a:r>
          <a:endParaRPr lang="en-IN" sz="1800" kern="1200" dirty="0"/>
        </a:p>
      </dsp:txBody>
      <dsp:txXfrm rot="-5400000">
        <a:off x="3930221" y="89914"/>
        <a:ext cx="6958979" cy="519101"/>
      </dsp:txXfrm>
    </dsp:sp>
    <dsp:sp modelId="{B88585B5-B9C4-4297-9B33-28208C6C0639}">
      <dsp:nvSpPr>
        <dsp:cNvPr id="0" name=""/>
        <dsp:cNvSpPr/>
      </dsp:nvSpPr>
      <dsp:spPr>
        <a:xfrm>
          <a:off x="0" y="1089"/>
          <a:ext cx="3930221" cy="719081"/>
        </a:xfrm>
        <a:prstGeom prst="round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IN" sz="1800" kern="1200"/>
            <a:t>The Acquisition Group</a:t>
          </a:r>
          <a:endParaRPr lang="en-IN" sz="1800" kern="1200" dirty="0"/>
        </a:p>
      </dsp:txBody>
      <dsp:txXfrm>
        <a:off x="35103" y="36192"/>
        <a:ext cx="3860015" cy="648875"/>
      </dsp:txXfrm>
    </dsp:sp>
    <dsp:sp modelId="{2B0A7BD1-09CC-4B35-B30F-FAD810307C4B}">
      <dsp:nvSpPr>
        <dsp:cNvPr id="0" name=""/>
        <dsp:cNvSpPr/>
      </dsp:nvSpPr>
      <dsp:spPr>
        <a:xfrm rot="5400000">
          <a:off x="7136119" y="-2377864"/>
          <a:ext cx="575265" cy="6987061"/>
        </a:xfrm>
        <a:prstGeom prst="round2Same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a:t>Investor Relations Analyst – 2019- 2021 </a:t>
          </a:r>
          <a:endParaRPr lang="en-IN" sz="1800" kern="1200" dirty="0"/>
        </a:p>
      </dsp:txBody>
      <dsp:txXfrm rot="-5400000">
        <a:off x="3930221" y="856116"/>
        <a:ext cx="6958979" cy="519101"/>
      </dsp:txXfrm>
    </dsp:sp>
    <dsp:sp modelId="{83F461C3-8C88-4AF9-8541-9F79F3BA0AC0}">
      <dsp:nvSpPr>
        <dsp:cNvPr id="0" name=""/>
        <dsp:cNvSpPr/>
      </dsp:nvSpPr>
      <dsp:spPr>
        <a:xfrm>
          <a:off x="0" y="756125"/>
          <a:ext cx="3930221" cy="719081"/>
        </a:xfrm>
        <a:prstGeom prst="round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IN" sz="1800" kern="1200"/>
            <a:t>Cognitive Innovations Labs Pvt. Ltd.</a:t>
          </a:r>
          <a:endParaRPr lang="en-IN" sz="1800" kern="1200" dirty="0"/>
        </a:p>
      </dsp:txBody>
      <dsp:txXfrm>
        <a:off x="35103" y="791228"/>
        <a:ext cx="3860015" cy="648875"/>
      </dsp:txXfrm>
    </dsp:sp>
    <dsp:sp modelId="{1DCE8207-AF1F-4E88-9C02-25A10F7E6444}">
      <dsp:nvSpPr>
        <dsp:cNvPr id="0" name=""/>
        <dsp:cNvSpPr/>
      </dsp:nvSpPr>
      <dsp:spPr>
        <a:xfrm rot="5400000">
          <a:off x="7136119" y="-1622828"/>
          <a:ext cx="575265" cy="6987061"/>
        </a:xfrm>
        <a:prstGeom prst="round2Same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a:t>Assistant Manager- Creator EXIM Opportunities- 2017- 2019</a:t>
          </a:r>
          <a:endParaRPr lang="en-IN" sz="1800" kern="1200" dirty="0"/>
        </a:p>
        <a:p>
          <a:pPr marL="171450" lvl="1" indent="-171450" algn="l" defTabSz="800100">
            <a:lnSpc>
              <a:spcPct val="90000"/>
            </a:lnSpc>
            <a:spcBef>
              <a:spcPct val="0"/>
            </a:spcBef>
            <a:spcAft>
              <a:spcPct val="15000"/>
            </a:spcAft>
            <a:buChar char="•"/>
          </a:pPr>
          <a:r>
            <a:rPr lang="en-IN" sz="1800" kern="1200"/>
            <a:t>Senior Marketing Consultant- Ad Sales &amp; Marketing 2016- 2019</a:t>
          </a:r>
          <a:endParaRPr lang="en-IN" sz="1800" kern="1200" dirty="0"/>
        </a:p>
      </dsp:txBody>
      <dsp:txXfrm rot="-5400000">
        <a:off x="3930221" y="1611152"/>
        <a:ext cx="6958979" cy="519101"/>
      </dsp:txXfrm>
    </dsp:sp>
    <dsp:sp modelId="{DB554BAE-3ED4-4A4D-AC70-ED47F2BB9D4A}">
      <dsp:nvSpPr>
        <dsp:cNvPr id="0" name=""/>
        <dsp:cNvSpPr/>
      </dsp:nvSpPr>
      <dsp:spPr>
        <a:xfrm>
          <a:off x="0" y="1511160"/>
          <a:ext cx="3930221" cy="719081"/>
        </a:xfrm>
        <a:prstGeom prst="round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IN" sz="1800" kern="1200"/>
            <a:t>The Dollar Business- Vimbri Media Pvt. Ltd.</a:t>
          </a:r>
          <a:endParaRPr lang="en-IN" sz="1800" kern="1200" dirty="0"/>
        </a:p>
      </dsp:txBody>
      <dsp:txXfrm>
        <a:off x="35103" y="1546263"/>
        <a:ext cx="3860015" cy="648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01DDA7-27A5-41B8-8D2C-397853249619}">
      <dsp:nvSpPr>
        <dsp:cNvPr id="0" name=""/>
        <dsp:cNvSpPr/>
      </dsp:nvSpPr>
      <dsp:spPr>
        <a:xfrm>
          <a:off x="1966415" y="1409348"/>
          <a:ext cx="1791342" cy="1549583"/>
        </a:xfrm>
        <a:prstGeom prst="hexagon">
          <a:avLst>
            <a:gd name="adj" fmla="val 28570"/>
            <a:gd name="vf" fmla="val 11547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dirty="0"/>
            <a:t>SKILLS</a:t>
          </a:r>
        </a:p>
      </dsp:txBody>
      <dsp:txXfrm>
        <a:off x="2263265" y="1666136"/>
        <a:ext cx="1197642" cy="1036007"/>
      </dsp:txXfrm>
    </dsp:sp>
    <dsp:sp modelId="{BD27B144-DA4D-42DE-8DFB-A4416CAB04B7}">
      <dsp:nvSpPr>
        <dsp:cNvPr id="0" name=""/>
        <dsp:cNvSpPr/>
      </dsp:nvSpPr>
      <dsp:spPr>
        <a:xfrm>
          <a:off x="3088140" y="667976"/>
          <a:ext cx="675868" cy="582349"/>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C14089-B9CA-426C-A71F-A2CDF6EB079F}">
      <dsp:nvSpPr>
        <dsp:cNvPr id="0" name=""/>
        <dsp:cNvSpPr/>
      </dsp:nvSpPr>
      <dsp:spPr>
        <a:xfrm>
          <a:off x="2131423" y="0"/>
          <a:ext cx="1467992" cy="1269986"/>
        </a:xfrm>
        <a:prstGeom prst="hexagon">
          <a:avLst>
            <a:gd name="adj" fmla="val 28570"/>
            <a:gd name="vf" fmla="val 11547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dirty="0"/>
            <a:t>Interpersonal Skills</a:t>
          </a:r>
        </a:p>
      </dsp:txBody>
      <dsp:txXfrm>
        <a:off x="2374701" y="210464"/>
        <a:ext cx="981436" cy="849058"/>
      </dsp:txXfrm>
    </dsp:sp>
    <dsp:sp modelId="{4BD10FE4-4B26-4D1A-BE9B-11A5E84AE0E4}">
      <dsp:nvSpPr>
        <dsp:cNvPr id="0" name=""/>
        <dsp:cNvSpPr/>
      </dsp:nvSpPr>
      <dsp:spPr>
        <a:xfrm>
          <a:off x="3876930" y="1756661"/>
          <a:ext cx="675868" cy="582349"/>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C4EF3B-7B3A-4782-814B-7CFFB395A38E}">
      <dsp:nvSpPr>
        <dsp:cNvPr id="0" name=""/>
        <dsp:cNvSpPr/>
      </dsp:nvSpPr>
      <dsp:spPr>
        <a:xfrm>
          <a:off x="3477743" y="781126"/>
          <a:ext cx="1467992" cy="1269986"/>
        </a:xfrm>
        <a:prstGeom prst="hexagon">
          <a:avLst>
            <a:gd name="adj" fmla="val 28570"/>
            <a:gd name="vf" fmla="val 11547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dirty="0"/>
            <a:t>Negotiation</a:t>
          </a:r>
        </a:p>
      </dsp:txBody>
      <dsp:txXfrm>
        <a:off x="3721021" y="991590"/>
        <a:ext cx="981436" cy="849058"/>
      </dsp:txXfrm>
    </dsp:sp>
    <dsp:sp modelId="{1025CF8D-DCD6-492F-9D84-1AE5C036FDDA}">
      <dsp:nvSpPr>
        <dsp:cNvPr id="0" name=""/>
        <dsp:cNvSpPr/>
      </dsp:nvSpPr>
      <dsp:spPr>
        <a:xfrm>
          <a:off x="3328985" y="2985581"/>
          <a:ext cx="675868" cy="582349"/>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8C61A8-7906-4A5A-B4E1-11E58CFDE103}">
      <dsp:nvSpPr>
        <dsp:cNvPr id="0" name=""/>
        <dsp:cNvSpPr/>
      </dsp:nvSpPr>
      <dsp:spPr>
        <a:xfrm>
          <a:off x="3477743" y="2316730"/>
          <a:ext cx="1467992" cy="1269986"/>
        </a:xfrm>
        <a:prstGeom prst="hexagon">
          <a:avLst>
            <a:gd name="adj" fmla="val 28570"/>
            <a:gd name="vf" fmla="val 11547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dirty="0"/>
            <a:t>Cold Calling &amp; Generating Leads</a:t>
          </a:r>
        </a:p>
      </dsp:txBody>
      <dsp:txXfrm>
        <a:off x="3721021" y="2527194"/>
        <a:ext cx="981436" cy="849058"/>
      </dsp:txXfrm>
    </dsp:sp>
    <dsp:sp modelId="{226743D0-0D99-4445-92EE-50C6794C1BCF}">
      <dsp:nvSpPr>
        <dsp:cNvPr id="0" name=""/>
        <dsp:cNvSpPr/>
      </dsp:nvSpPr>
      <dsp:spPr>
        <a:xfrm>
          <a:off x="1969748" y="3113147"/>
          <a:ext cx="675868" cy="582349"/>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CFE989-D791-416A-B85C-CE1907FE1D56}">
      <dsp:nvSpPr>
        <dsp:cNvPr id="0" name=""/>
        <dsp:cNvSpPr/>
      </dsp:nvSpPr>
      <dsp:spPr>
        <a:xfrm>
          <a:off x="2131423" y="3098730"/>
          <a:ext cx="1467992" cy="1269986"/>
        </a:xfrm>
        <a:prstGeom prst="hexagon">
          <a:avLst>
            <a:gd name="adj" fmla="val 28570"/>
            <a:gd name="vf" fmla="val 11547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dirty="0"/>
            <a:t>Critical Thinking</a:t>
          </a:r>
        </a:p>
      </dsp:txBody>
      <dsp:txXfrm>
        <a:off x="2374701" y="3309194"/>
        <a:ext cx="981436" cy="849058"/>
      </dsp:txXfrm>
    </dsp:sp>
    <dsp:sp modelId="{018CE40F-FA74-4A3A-8B82-C648D1CDFD83}">
      <dsp:nvSpPr>
        <dsp:cNvPr id="0" name=""/>
        <dsp:cNvSpPr/>
      </dsp:nvSpPr>
      <dsp:spPr>
        <a:xfrm>
          <a:off x="1168040" y="2024900"/>
          <a:ext cx="675868" cy="582349"/>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5730BB-DA2B-4C01-AC86-9229487393BB}">
      <dsp:nvSpPr>
        <dsp:cNvPr id="0" name=""/>
        <dsp:cNvSpPr/>
      </dsp:nvSpPr>
      <dsp:spPr>
        <a:xfrm>
          <a:off x="778853" y="2317604"/>
          <a:ext cx="1467992" cy="1269986"/>
        </a:xfrm>
        <a:prstGeom prst="hexagon">
          <a:avLst>
            <a:gd name="adj" fmla="val 28570"/>
            <a:gd name="vf" fmla="val 11547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dirty="0"/>
            <a:t>Team Management</a:t>
          </a:r>
        </a:p>
      </dsp:txBody>
      <dsp:txXfrm>
        <a:off x="1022131" y="2528068"/>
        <a:ext cx="981436" cy="849058"/>
      </dsp:txXfrm>
    </dsp:sp>
    <dsp:sp modelId="{66F28D18-046B-4447-84FE-D19858989D90}">
      <dsp:nvSpPr>
        <dsp:cNvPr id="0" name=""/>
        <dsp:cNvSpPr/>
      </dsp:nvSpPr>
      <dsp:spPr>
        <a:xfrm>
          <a:off x="778853" y="779379"/>
          <a:ext cx="1467992" cy="1269986"/>
        </a:xfrm>
        <a:prstGeom prst="hexagon">
          <a:avLst>
            <a:gd name="adj" fmla="val 28570"/>
            <a:gd name="vf" fmla="val 11547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dirty="0"/>
            <a:t>Sales &amp; Customer Service</a:t>
          </a:r>
        </a:p>
      </dsp:txBody>
      <dsp:txXfrm>
        <a:off x="1022131" y="989843"/>
        <a:ext cx="981436" cy="84905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9BA43-AD93-47D0-8D6D-D080AE87DAFE}" type="datetimeFigureOut">
              <a:rPr lang="en-IN" smtClean="0"/>
              <a:t>16-01-2024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D7DA1-FF28-4780-99AD-A1CD12609182}" type="slidenum">
              <a:rPr lang="en-IN" smtClean="0"/>
              <a:t>‹#›</a:t>
            </a:fld>
            <a:endParaRPr lang="en-IN"/>
          </a:p>
        </p:txBody>
      </p:sp>
    </p:spTree>
    <p:extLst>
      <p:ext uri="{BB962C8B-B14F-4D97-AF65-F5344CB8AC3E}">
        <p14:creationId xmlns:p14="http://schemas.microsoft.com/office/powerpoint/2010/main" val="4086115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0D7DA1-FF28-4780-99AD-A1CD12609182}" type="slidenum">
              <a:rPr lang="en-IN" smtClean="0"/>
              <a:t>1</a:t>
            </a:fld>
            <a:endParaRPr lang="en-IN"/>
          </a:p>
        </p:txBody>
      </p:sp>
    </p:spTree>
    <p:extLst>
      <p:ext uri="{BB962C8B-B14F-4D97-AF65-F5344CB8AC3E}">
        <p14:creationId xmlns:p14="http://schemas.microsoft.com/office/powerpoint/2010/main" val="59267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00D7DA1-FF28-4780-99AD-A1CD12609182}" type="slidenum">
              <a:rPr lang="en-IN" smtClean="0"/>
              <a:t>8</a:t>
            </a:fld>
            <a:endParaRPr lang="en-IN"/>
          </a:p>
        </p:txBody>
      </p:sp>
    </p:spTree>
    <p:extLst>
      <p:ext uri="{BB962C8B-B14F-4D97-AF65-F5344CB8AC3E}">
        <p14:creationId xmlns:p14="http://schemas.microsoft.com/office/powerpoint/2010/main" val="3011771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A575-55CE-3E89-CC9D-61F0433229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F4E1C87-FFEC-1F20-82D1-6CFB771925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739F5CB-41BE-C08D-479A-030961533829}"/>
              </a:ext>
            </a:extLst>
          </p:cNvPr>
          <p:cNvSpPr>
            <a:spLocks noGrp="1"/>
          </p:cNvSpPr>
          <p:nvPr>
            <p:ph type="dt" sz="half" idx="10"/>
          </p:nvPr>
        </p:nvSpPr>
        <p:spPr/>
        <p:txBody>
          <a:bodyPr/>
          <a:lstStyle/>
          <a:p>
            <a:fld id="{89874BC0-2809-4FDF-83AE-3704658EA69C}" type="datetimeFigureOut">
              <a:rPr lang="en-IN" smtClean="0"/>
              <a:t>16-01-2024</a:t>
            </a:fld>
            <a:endParaRPr lang="en-IN"/>
          </a:p>
        </p:txBody>
      </p:sp>
      <p:sp>
        <p:nvSpPr>
          <p:cNvPr id="5" name="Footer Placeholder 4">
            <a:extLst>
              <a:ext uri="{FF2B5EF4-FFF2-40B4-BE49-F238E27FC236}">
                <a16:creationId xmlns:a16="http://schemas.microsoft.com/office/drawing/2014/main" id="{271D60FC-E4C3-2AC8-7A96-91A06A8B51E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578E467-99DE-95AF-4E11-E52E39E18FB8}"/>
              </a:ext>
            </a:extLst>
          </p:cNvPr>
          <p:cNvSpPr>
            <a:spLocks noGrp="1"/>
          </p:cNvSpPr>
          <p:nvPr>
            <p:ph type="sldNum" sz="quarter" idx="12"/>
          </p:nvPr>
        </p:nvSpPr>
        <p:spPr/>
        <p:txBody>
          <a:bodyPr/>
          <a:lstStyle/>
          <a:p>
            <a:fld id="{52E09DC2-8FEC-4572-A11A-D8FE8F947B91}" type="slidenum">
              <a:rPr lang="en-IN" smtClean="0"/>
              <a:t>‹#›</a:t>
            </a:fld>
            <a:endParaRPr lang="en-IN"/>
          </a:p>
        </p:txBody>
      </p:sp>
    </p:spTree>
    <p:extLst>
      <p:ext uri="{BB962C8B-B14F-4D97-AF65-F5344CB8AC3E}">
        <p14:creationId xmlns:p14="http://schemas.microsoft.com/office/powerpoint/2010/main" val="287871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1EB6-7604-4940-7A5F-F704B3C57DD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66AAB2C-365A-524F-7B0C-08E11568A4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9D1A99B-EC16-7201-D1FA-632EE875AD05}"/>
              </a:ext>
            </a:extLst>
          </p:cNvPr>
          <p:cNvSpPr>
            <a:spLocks noGrp="1"/>
          </p:cNvSpPr>
          <p:nvPr>
            <p:ph type="dt" sz="half" idx="10"/>
          </p:nvPr>
        </p:nvSpPr>
        <p:spPr/>
        <p:txBody>
          <a:bodyPr/>
          <a:lstStyle/>
          <a:p>
            <a:fld id="{89874BC0-2809-4FDF-83AE-3704658EA69C}" type="datetimeFigureOut">
              <a:rPr lang="en-IN" smtClean="0"/>
              <a:t>16-01-2024</a:t>
            </a:fld>
            <a:endParaRPr lang="en-IN"/>
          </a:p>
        </p:txBody>
      </p:sp>
      <p:sp>
        <p:nvSpPr>
          <p:cNvPr id="5" name="Footer Placeholder 4">
            <a:extLst>
              <a:ext uri="{FF2B5EF4-FFF2-40B4-BE49-F238E27FC236}">
                <a16:creationId xmlns:a16="http://schemas.microsoft.com/office/drawing/2014/main" id="{38217ADE-42E8-9CF8-1526-D2C966EF3CC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8B45DB0-D424-DF7E-4CD2-3F4F2955C683}"/>
              </a:ext>
            </a:extLst>
          </p:cNvPr>
          <p:cNvSpPr>
            <a:spLocks noGrp="1"/>
          </p:cNvSpPr>
          <p:nvPr>
            <p:ph type="sldNum" sz="quarter" idx="12"/>
          </p:nvPr>
        </p:nvSpPr>
        <p:spPr/>
        <p:txBody>
          <a:bodyPr/>
          <a:lstStyle/>
          <a:p>
            <a:fld id="{52E09DC2-8FEC-4572-A11A-D8FE8F947B91}" type="slidenum">
              <a:rPr lang="en-IN" smtClean="0"/>
              <a:t>‹#›</a:t>
            </a:fld>
            <a:endParaRPr lang="en-IN"/>
          </a:p>
        </p:txBody>
      </p:sp>
    </p:spTree>
    <p:extLst>
      <p:ext uri="{BB962C8B-B14F-4D97-AF65-F5344CB8AC3E}">
        <p14:creationId xmlns:p14="http://schemas.microsoft.com/office/powerpoint/2010/main" val="383989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409A6B-6FE3-FC42-2FCD-A8C53C07C8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AC495EF-FB31-DA08-ABBB-5D4BFC0A4B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988D6FA-0729-96CD-417A-01345580AD5D}"/>
              </a:ext>
            </a:extLst>
          </p:cNvPr>
          <p:cNvSpPr>
            <a:spLocks noGrp="1"/>
          </p:cNvSpPr>
          <p:nvPr>
            <p:ph type="dt" sz="half" idx="10"/>
          </p:nvPr>
        </p:nvSpPr>
        <p:spPr/>
        <p:txBody>
          <a:bodyPr/>
          <a:lstStyle/>
          <a:p>
            <a:fld id="{89874BC0-2809-4FDF-83AE-3704658EA69C}" type="datetimeFigureOut">
              <a:rPr lang="en-IN" smtClean="0"/>
              <a:t>16-01-2024</a:t>
            </a:fld>
            <a:endParaRPr lang="en-IN"/>
          </a:p>
        </p:txBody>
      </p:sp>
      <p:sp>
        <p:nvSpPr>
          <p:cNvPr id="5" name="Footer Placeholder 4">
            <a:extLst>
              <a:ext uri="{FF2B5EF4-FFF2-40B4-BE49-F238E27FC236}">
                <a16:creationId xmlns:a16="http://schemas.microsoft.com/office/drawing/2014/main" id="{DF6EB5D8-C637-9E49-0C9D-01BD17432D4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34D751D-E71C-A17A-5080-3C75B360A168}"/>
              </a:ext>
            </a:extLst>
          </p:cNvPr>
          <p:cNvSpPr>
            <a:spLocks noGrp="1"/>
          </p:cNvSpPr>
          <p:nvPr>
            <p:ph type="sldNum" sz="quarter" idx="12"/>
          </p:nvPr>
        </p:nvSpPr>
        <p:spPr/>
        <p:txBody>
          <a:bodyPr/>
          <a:lstStyle/>
          <a:p>
            <a:fld id="{52E09DC2-8FEC-4572-A11A-D8FE8F947B91}" type="slidenum">
              <a:rPr lang="en-IN" smtClean="0"/>
              <a:t>‹#›</a:t>
            </a:fld>
            <a:endParaRPr lang="en-IN"/>
          </a:p>
        </p:txBody>
      </p:sp>
    </p:spTree>
    <p:extLst>
      <p:ext uri="{BB962C8B-B14F-4D97-AF65-F5344CB8AC3E}">
        <p14:creationId xmlns:p14="http://schemas.microsoft.com/office/powerpoint/2010/main" val="221510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E42BE-C122-EBB0-147D-78D2414CCCD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C331142-DADA-CE4B-56CE-BE76C6E0C2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96DDFD9-BFEE-7246-0776-B09E18950271}"/>
              </a:ext>
            </a:extLst>
          </p:cNvPr>
          <p:cNvSpPr>
            <a:spLocks noGrp="1"/>
          </p:cNvSpPr>
          <p:nvPr>
            <p:ph type="dt" sz="half" idx="10"/>
          </p:nvPr>
        </p:nvSpPr>
        <p:spPr/>
        <p:txBody>
          <a:bodyPr/>
          <a:lstStyle/>
          <a:p>
            <a:fld id="{89874BC0-2809-4FDF-83AE-3704658EA69C}" type="datetimeFigureOut">
              <a:rPr lang="en-IN" smtClean="0"/>
              <a:t>16-01-2024</a:t>
            </a:fld>
            <a:endParaRPr lang="en-IN"/>
          </a:p>
        </p:txBody>
      </p:sp>
      <p:sp>
        <p:nvSpPr>
          <p:cNvPr id="5" name="Footer Placeholder 4">
            <a:extLst>
              <a:ext uri="{FF2B5EF4-FFF2-40B4-BE49-F238E27FC236}">
                <a16:creationId xmlns:a16="http://schemas.microsoft.com/office/drawing/2014/main" id="{3F97E289-64F4-58D8-F315-66BB3D9368E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A21B961-10A4-2698-C982-8A39A8FD84DA}"/>
              </a:ext>
            </a:extLst>
          </p:cNvPr>
          <p:cNvSpPr>
            <a:spLocks noGrp="1"/>
          </p:cNvSpPr>
          <p:nvPr>
            <p:ph type="sldNum" sz="quarter" idx="12"/>
          </p:nvPr>
        </p:nvSpPr>
        <p:spPr/>
        <p:txBody>
          <a:bodyPr/>
          <a:lstStyle/>
          <a:p>
            <a:fld id="{52E09DC2-8FEC-4572-A11A-D8FE8F947B91}" type="slidenum">
              <a:rPr lang="en-IN" smtClean="0"/>
              <a:t>‹#›</a:t>
            </a:fld>
            <a:endParaRPr lang="en-IN"/>
          </a:p>
        </p:txBody>
      </p:sp>
    </p:spTree>
    <p:extLst>
      <p:ext uri="{BB962C8B-B14F-4D97-AF65-F5344CB8AC3E}">
        <p14:creationId xmlns:p14="http://schemas.microsoft.com/office/powerpoint/2010/main" val="297364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B0C28-D55F-FFF7-C3A1-3B26F3A12C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FA717E6-CBDD-BBD2-8C40-EB00A77753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8D1CB1-DB06-7DA4-3F72-EA1A3566827F}"/>
              </a:ext>
            </a:extLst>
          </p:cNvPr>
          <p:cNvSpPr>
            <a:spLocks noGrp="1"/>
          </p:cNvSpPr>
          <p:nvPr>
            <p:ph type="dt" sz="half" idx="10"/>
          </p:nvPr>
        </p:nvSpPr>
        <p:spPr/>
        <p:txBody>
          <a:bodyPr/>
          <a:lstStyle/>
          <a:p>
            <a:fld id="{89874BC0-2809-4FDF-83AE-3704658EA69C}" type="datetimeFigureOut">
              <a:rPr lang="en-IN" smtClean="0"/>
              <a:t>16-01-2024</a:t>
            </a:fld>
            <a:endParaRPr lang="en-IN"/>
          </a:p>
        </p:txBody>
      </p:sp>
      <p:sp>
        <p:nvSpPr>
          <p:cNvPr id="5" name="Footer Placeholder 4">
            <a:extLst>
              <a:ext uri="{FF2B5EF4-FFF2-40B4-BE49-F238E27FC236}">
                <a16:creationId xmlns:a16="http://schemas.microsoft.com/office/drawing/2014/main" id="{E40BFEF8-468A-C6C8-7F29-208DC6BA525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CE2F717-314C-58B4-DBA4-34240AE216C8}"/>
              </a:ext>
            </a:extLst>
          </p:cNvPr>
          <p:cNvSpPr>
            <a:spLocks noGrp="1"/>
          </p:cNvSpPr>
          <p:nvPr>
            <p:ph type="sldNum" sz="quarter" idx="12"/>
          </p:nvPr>
        </p:nvSpPr>
        <p:spPr/>
        <p:txBody>
          <a:bodyPr/>
          <a:lstStyle/>
          <a:p>
            <a:fld id="{52E09DC2-8FEC-4572-A11A-D8FE8F947B91}" type="slidenum">
              <a:rPr lang="en-IN" smtClean="0"/>
              <a:t>‹#›</a:t>
            </a:fld>
            <a:endParaRPr lang="en-IN"/>
          </a:p>
        </p:txBody>
      </p:sp>
    </p:spTree>
    <p:extLst>
      <p:ext uri="{BB962C8B-B14F-4D97-AF65-F5344CB8AC3E}">
        <p14:creationId xmlns:p14="http://schemas.microsoft.com/office/powerpoint/2010/main" val="370944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A49B3-E0B1-73F6-AC1C-357007C0E27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3FA5B01-A46C-96A9-ABDA-026C96E896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1887BAC-431E-49F4-1559-CF14A41280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216BE83-4BC1-8972-EDF7-C83F059C4010}"/>
              </a:ext>
            </a:extLst>
          </p:cNvPr>
          <p:cNvSpPr>
            <a:spLocks noGrp="1"/>
          </p:cNvSpPr>
          <p:nvPr>
            <p:ph type="dt" sz="half" idx="10"/>
          </p:nvPr>
        </p:nvSpPr>
        <p:spPr/>
        <p:txBody>
          <a:bodyPr/>
          <a:lstStyle/>
          <a:p>
            <a:fld id="{89874BC0-2809-4FDF-83AE-3704658EA69C}" type="datetimeFigureOut">
              <a:rPr lang="en-IN" smtClean="0"/>
              <a:t>16-01-2024</a:t>
            </a:fld>
            <a:endParaRPr lang="en-IN"/>
          </a:p>
        </p:txBody>
      </p:sp>
      <p:sp>
        <p:nvSpPr>
          <p:cNvPr id="6" name="Footer Placeholder 5">
            <a:extLst>
              <a:ext uri="{FF2B5EF4-FFF2-40B4-BE49-F238E27FC236}">
                <a16:creationId xmlns:a16="http://schemas.microsoft.com/office/drawing/2014/main" id="{179E67B4-6DA8-FA6D-38BE-BD76BB0609D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BB39241-2CA0-1592-D7A5-C69C5EE730F2}"/>
              </a:ext>
            </a:extLst>
          </p:cNvPr>
          <p:cNvSpPr>
            <a:spLocks noGrp="1"/>
          </p:cNvSpPr>
          <p:nvPr>
            <p:ph type="sldNum" sz="quarter" idx="12"/>
          </p:nvPr>
        </p:nvSpPr>
        <p:spPr/>
        <p:txBody>
          <a:bodyPr/>
          <a:lstStyle/>
          <a:p>
            <a:fld id="{52E09DC2-8FEC-4572-A11A-D8FE8F947B91}" type="slidenum">
              <a:rPr lang="en-IN" smtClean="0"/>
              <a:t>‹#›</a:t>
            </a:fld>
            <a:endParaRPr lang="en-IN"/>
          </a:p>
        </p:txBody>
      </p:sp>
    </p:spTree>
    <p:extLst>
      <p:ext uri="{BB962C8B-B14F-4D97-AF65-F5344CB8AC3E}">
        <p14:creationId xmlns:p14="http://schemas.microsoft.com/office/powerpoint/2010/main" val="83066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59A34-B107-3C38-05E0-78F4AEF1F5D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726E166-A566-AB47-6262-CE8A571479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FFF751-56FE-D15B-C0BF-5B067F528D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382CB5C-922B-4975-289F-E4AE8997E7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F9CE27-2FC9-4FE7-1B63-F827F81A4C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00E0DA0-7EB5-8DAE-E074-59672D7770D1}"/>
              </a:ext>
            </a:extLst>
          </p:cNvPr>
          <p:cNvSpPr>
            <a:spLocks noGrp="1"/>
          </p:cNvSpPr>
          <p:nvPr>
            <p:ph type="dt" sz="half" idx="10"/>
          </p:nvPr>
        </p:nvSpPr>
        <p:spPr/>
        <p:txBody>
          <a:bodyPr/>
          <a:lstStyle/>
          <a:p>
            <a:fld id="{89874BC0-2809-4FDF-83AE-3704658EA69C}" type="datetimeFigureOut">
              <a:rPr lang="en-IN" smtClean="0"/>
              <a:t>16-01-2024</a:t>
            </a:fld>
            <a:endParaRPr lang="en-IN"/>
          </a:p>
        </p:txBody>
      </p:sp>
      <p:sp>
        <p:nvSpPr>
          <p:cNvPr id="8" name="Footer Placeholder 7">
            <a:extLst>
              <a:ext uri="{FF2B5EF4-FFF2-40B4-BE49-F238E27FC236}">
                <a16:creationId xmlns:a16="http://schemas.microsoft.com/office/drawing/2014/main" id="{29195A9A-5327-2CD4-7DB2-0913F5217C0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DF1B200-5330-DF02-CC68-BA4FB29BB60F}"/>
              </a:ext>
            </a:extLst>
          </p:cNvPr>
          <p:cNvSpPr>
            <a:spLocks noGrp="1"/>
          </p:cNvSpPr>
          <p:nvPr>
            <p:ph type="sldNum" sz="quarter" idx="12"/>
          </p:nvPr>
        </p:nvSpPr>
        <p:spPr/>
        <p:txBody>
          <a:bodyPr/>
          <a:lstStyle/>
          <a:p>
            <a:fld id="{52E09DC2-8FEC-4572-A11A-D8FE8F947B91}" type="slidenum">
              <a:rPr lang="en-IN" smtClean="0"/>
              <a:t>‹#›</a:t>
            </a:fld>
            <a:endParaRPr lang="en-IN"/>
          </a:p>
        </p:txBody>
      </p:sp>
    </p:spTree>
    <p:extLst>
      <p:ext uri="{BB962C8B-B14F-4D97-AF65-F5344CB8AC3E}">
        <p14:creationId xmlns:p14="http://schemas.microsoft.com/office/powerpoint/2010/main" val="134436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C2DFA-A6EC-BE01-6D75-78F4F265F09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4782D60-3E27-C7B0-D21A-82BC08CB5D36}"/>
              </a:ext>
            </a:extLst>
          </p:cNvPr>
          <p:cNvSpPr>
            <a:spLocks noGrp="1"/>
          </p:cNvSpPr>
          <p:nvPr>
            <p:ph type="dt" sz="half" idx="10"/>
          </p:nvPr>
        </p:nvSpPr>
        <p:spPr/>
        <p:txBody>
          <a:bodyPr/>
          <a:lstStyle/>
          <a:p>
            <a:fld id="{89874BC0-2809-4FDF-83AE-3704658EA69C}" type="datetimeFigureOut">
              <a:rPr lang="en-IN" smtClean="0"/>
              <a:t>16-01-2024</a:t>
            </a:fld>
            <a:endParaRPr lang="en-IN"/>
          </a:p>
        </p:txBody>
      </p:sp>
      <p:sp>
        <p:nvSpPr>
          <p:cNvPr id="4" name="Footer Placeholder 3">
            <a:extLst>
              <a:ext uri="{FF2B5EF4-FFF2-40B4-BE49-F238E27FC236}">
                <a16:creationId xmlns:a16="http://schemas.microsoft.com/office/drawing/2014/main" id="{00A3C5D9-7F7E-896A-49B1-7F6DA5F901F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D419F35-7F74-F081-C9B8-3162D425A6E0}"/>
              </a:ext>
            </a:extLst>
          </p:cNvPr>
          <p:cNvSpPr>
            <a:spLocks noGrp="1"/>
          </p:cNvSpPr>
          <p:nvPr>
            <p:ph type="sldNum" sz="quarter" idx="12"/>
          </p:nvPr>
        </p:nvSpPr>
        <p:spPr/>
        <p:txBody>
          <a:bodyPr/>
          <a:lstStyle/>
          <a:p>
            <a:fld id="{52E09DC2-8FEC-4572-A11A-D8FE8F947B91}" type="slidenum">
              <a:rPr lang="en-IN" smtClean="0"/>
              <a:t>‹#›</a:t>
            </a:fld>
            <a:endParaRPr lang="en-IN"/>
          </a:p>
        </p:txBody>
      </p:sp>
    </p:spTree>
    <p:extLst>
      <p:ext uri="{BB962C8B-B14F-4D97-AF65-F5344CB8AC3E}">
        <p14:creationId xmlns:p14="http://schemas.microsoft.com/office/powerpoint/2010/main" val="863727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3BA172-69E0-64C4-6616-8BB8F8132C0C}"/>
              </a:ext>
            </a:extLst>
          </p:cNvPr>
          <p:cNvSpPr>
            <a:spLocks noGrp="1"/>
          </p:cNvSpPr>
          <p:nvPr>
            <p:ph type="dt" sz="half" idx="10"/>
          </p:nvPr>
        </p:nvSpPr>
        <p:spPr/>
        <p:txBody>
          <a:bodyPr/>
          <a:lstStyle/>
          <a:p>
            <a:fld id="{89874BC0-2809-4FDF-83AE-3704658EA69C}" type="datetimeFigureOut">
              <a:rPr lang="en-IN" smtClean="0"/>
              <a:t>16-01-2024</a:t>
            </a:fld>
            <a:endParaRPr lang="en-IN"/>
          </a:p>
        </p:txBody>
      </p:sp>
      <p:sp>
        <p:nvSpPr>
          <p:cNvPr id="3" name="Footer Placeholder 2">
            <a:extLst>
              <a:ext uri="{FF2B5EF4-FFF2-40B4-BE49-F238E27FC236}">
                <a16:creationId xmlns:a16="http://schemas.microsoft.com/office/drawing/2014/main" id="{AE4DB479-AA6B-6D00-7841-30781E2C873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126B97B-7340-74B3-929A-B2C0F8515E34}"/>
              </a:ext>
            </a:extLst>
          </p:cNvPr>
          <p:cNvSpPr>
            <a:spLocks noGrp="1"/>
          </p:cNvSpPr>
          <p:nvPr>
            <p:ph type="sldNum" sz="quarter" idx="12"/>
          </p:nvPr>
        </p:nvSpPr>
        <p:spPr/>
        <p:txBody>
          <a:bodyPr/>
          <a:lstStyle/>
          <a:p>
            <a:fld id="{52E09DC2-8FEC-4572-A11A-D8FE8F947B91}" type="slidenum">
              <a:rPr lang="en-IN" smtClean="0"/>
              <a:t>‹#›</a:t>
            </a:fld>
            <a:endParaRPr lang="en-IN"/>
          </a:p>
        </p:txBody>
      </p:sp>
    </p:spTree>
    <p:extLst>
      <p:ext uri="{BB962C8B-B14F-4D97-AF65-F5344CB8AC3E}">
        <p14:creationId xmlns:p14="http://schemas.microsoft.com/office/powerpoint/2010/main" val="4081613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79910-CFA4-4337-A459-146C946A7D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AC10532-A54F-8B48-3625-DEB308F732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5E989DF-D8DE-71F6-AD3F-C3B52766E5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7A428A-40C1-6928-6024-F7FE3D2C4217}"/>
              </a:ext>
            </a:extLst>
          </p:cNvPr>
          <p:cNvSpPr>
            <a:spLocks noGrp="1"/>
          </p:cNvSpPr>
          <p:nvPr>
            <p:ph type="dt" sz="half" idx="10"/>
          </p:nvPr>
        </p:nvSpPr>
        <p:spPr/>
        <p:txBody>
          <a:bodyPr/>
          <a:lstStyle/>
          <a:p>
            <a:fld id="{89874BC0-2809-4FDF-83AE-3704658EA69C}" type="datetimeFigureOut">
              <a:rPr lang="en-IN" smtClean="0"/>
              <a:t>16-01-2024</a:t>
            </a:fld>
            <a:endParaRPr lang="en-IN"/>
          </a:p>
        </p:txBody>
      </p:sp>
      <p:sp>
        <p:nvSpPr>
          <p:cNvPr id="6" name="Footer Placeholder 5">
            <a:extLst>
              <a:ext uri="{FF2B5EF4-FFF2-40B4-BE49-F238E27FC236}">
                <a16:creationId xmlns:a16="http://schemas.microsoft.com/office/drawing/2014/main" id="{34165685-BBA4-B7CB-5330-87F6BB4DE3B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6F57E76-C3EB-F929-56DD-7BDFE095F6D5}"/>
              </a:ext>
            </a:extLst>
          </p:cNvPr>
          <p:cNvSpPr>
            <a:spLocks noGrp="1"/>
          </p:cNvSpPr>
          <p:nvPr>
            <p:ph type="sldNum" sz="quarter" idx="12"/>
          </p:nvPr>
        </p:nvSpPr>
        <p:spPr/>
        <p:txBody>
          <a:bodyPr/>
          <a:lstStyle/>
          <a:p>
            <a:fld id="{52E09DC2-8FEC-4572-A11A-D8FE8F947B91}" type="slidenum">
              <a:rPr lang="en-IN" smtClean="0"/>
              <a:t>‹#›</a:t>
            </a:fld>
            <a:endParaRPr lang="en-IN"/>
          </a:p>
        </p:txBody>
      </p:sp>
    </p:spTree>
    <p:extLst>
      <p:ext uri="{BB962C8B-B14F-4D97-AF65-F5344CB8AC3E}">
        <p14:creationId xmlns:p14="http://schemas.microsoft.com/office/powerpoint/2010/main" val="39430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AAB7A-43AA-76CE-A3E1-556B105D2E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21395F1-FB29-8225-4A36-25F1DB96B1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4C4CD3A-F65A-E7BF-6433-C75D8D789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15B417-DAD1-F2AD-4DC1-D0BB407A9540}"/>
              </a:ext>
            </a:extLst>
          </p:cNvPr>
          <p:cNvSpPr>
            <a:spLocks noGrp="1"/>
          </p:cNvSpPr>
          <p:nvPr>
            <p:ph type="dt" sz="half" idx="10"/>
          </p:nvPr>
        </p:nvSpPr>
        <p:spPr/>
        <p:txBody>
          <a:bodyPr/>
          <a:lstStyle/>
          <a:p>
            <a:fld id="{89874BC0-2809-4FDF-83AE-3704658EA69C}" type="datetimeFigureOut">
              <a:rPr lang="en-IN" smtClean="0"/>
              <a:t>16-01-2024</a:t>
            </a:fld>
            <a:endParaRPr lang="en-IN"/>
          </a:p>
        </p:txBody>
      </p:sp>
      <p:sp>
        <p:nvSpPr>
          <p:cNvPr id="6" name="Footer Placeholder 5">
            <a:extLst>
              <a:ext uri="{FF2B5EF4-FFF2-40B4-BE49-F238E27FC236}">
                <a16:creationId xmlns:a16="http://schemas.microsoft.com/office/drawing/2014/main" id="{E49D3C16-3F73-E4F8-AF08-665E4BCA9A2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93C042F-56F5-C59D-B2C6-077E0A414A62}"/>
              </a:ext>
            </a:extLst>
          </p:cNvPr>
          <p:cNvSpPr>
            <a:spLocks noGrp="1"/>
          </p:cNvSpPr>
          <p:nvPr>
            <p:ph type="sldNum" sz="quarter" idx="12"/>
          </p:nvPr>
        </p:nvSpPr>
        <p:spPr/>
        <p:txBody>
          <a:bodyPr/>
          <a:lstStyle/>
          <a:p>
            <a:fld id="{52E09DC2-8FEC-4572-A11A-D8FE8F947B91}" type="slidenum">
              <a:rPr lang="en-IN" smtClean="0"/>
              <a:t>‹#›</a:t>
            </a:fld>
            <a:endParaRPr lang="en-IN"/>
          </a:p>
        </p:txBody>
      </p:sp>
    </p:spTree>
    <p:extLst>
      <p:ext uri="{BB962C8B-B14F-4D97-AF65-F5344CB8AC3E}">
        <p14:creationId xmlns:p14="http://schemas.microsoft.com/office/powerpoint/2010/main" val="61607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ABCF8C-E7B4-EA79-5178-0812B621E6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B0A8F28-8785-CF02-D08F-C13812A86C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E71C96B-2274-421D-F63B-6CF782C8B4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74BC0-2809-4FDF-83AE-3704658EA69C}" type="datetimeFigureOut">
              <a:rPr lang="en-IN" smtClean="0"/>
              <a:t>16-01-2024</a:t>
            </a:fld>
            <a:endParaRPr lang="en-IN"/>
          </a:p>
        </p:txBody>
      </p:sp>
      <p:sp>
        <p:nvSpPr>
          <p:cNvPr id="5" name="Footer Placeholder 4">
            <a:extLst>
              <a:ext uri="{FF2B5EF4-FFF2-40B4-BE49-F238E27FC236}">
                <a16:creationId xmlns:a16="http://schemas.microsoft.com/office/drawing/2014/main" id="{6509B41C-AEA3-8ED2-BB3C-529904B493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CCFBE50-BC3E-2BC5-A931-21DD6B6F6F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09DC2-8FEC-4572-A11A-D8FE8F947B91}" type="slidenum">
              <a:rPr lang="en-IN" smtClean="0"/>
              <a:t>‹#›</a:t>
            </a:fld>
            <a:endParaRPr lang="en-IN"/>
          </a:p>
        </p:txBody>
      </p:sp>
    </p:spTree>
    <p:extLst>
      <p:ext uri="{BB962C8B-B14F-4D97-AF65-F5344CB8AC3E}">
        <p14:creationId xmlns:p14="http://schemas.microsoft.com/office/powerpoint/2010/main" val="327773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calendly.com/ayeshafatima/30min" TargetMode="Externa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hyperlink" Target="mailto:ayeshaafatima222@gmail.com" TargetMode="External"/><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hyperlink" Target="https://www.linkedin.com/in/ayesha-fatima94" TargetMode="External"/><Relationship Id="rId4" Type="http://schemas.openxmlformats.org/officeDocument/2006/relationships/hyperlink" Target="https://www.l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023CDD-8FD7-6E4B-3B76-AE75FE9F9568}"/>
              </a:ext>
            </a:extLst>
          </p:cNvPr>
          <p:cNvSpPr>
            <a:spLocks noGrp="1"/>
          </p:cNvSpPr>
          <p:nvPr>
            <p:ph type="ctrTitle"/>
          </p:nvPr>
        </p:nvSpPr>
        <p:spPr>
          <a:xfrm>
            <a:off x="640080" y="320040"/>
            <a:ext cx="6692827" cy="3892669"/>
          </a:xfrm>
        </p:spPr>
        <p:txBody>
          <a:bodyPr>
            <a:normAutofit/>
          </a:bodyPr>
          <a:lstStyle/>
          <a:p>
            <a:pPr algn="l"/>
            <a:r>
              <a:rPr lang="en-IN" sz="6600" dirty="0"/>
              <a:t>Your search ends here!</a:t>
            </a:r>
          </a:p>
        </p:txBody>
      </p:sp>
      <p:sp>
        <p:nvSpPr>
          <p:cNvPr id="3" name="Subtitle 2">
            <a:extLst>
              <a:ext uri="{FF2B5EF4-FFF2-40B4-BE49-F238E27FC236}">
                <a16:creationId xmlns:a16="http://schemas.microsoft.com/office/drawing/2014/main" id="{F2ACD947-2B3B-1B67-1723-DD65D96374EB}"/>
              </a:ext>
            </a:extLst>
          </p:cNvPr>
          <p:cNvSpPr>
            <a:spLocks noGrp="1"/>
          </p:cNvSpPr>
          <p:nvPr>
            <p:ph type="subTitle" idx="1"/>
          </p:nvPr>
        </p:nvSpPr>
        <p:spPr>
          <a:xfrm>
            <a:off x="640080" y="4631161"/>
            <a:ext cx="6692827" cy="1569486"/>
          </a:xfrm>
        </p:spPr>
        <p:txBody>
          <a:bodyPr>
            <a:normAutofit/>
          </a:bodyPr>
          <a:lstStyle/>
          <a:p>
            <a:pPr algn="l"/>
            <a:r>
              <a:rPr lang="en-IN" dirty="0"/>
              <a:t>Let’s uncover, why you should hire Ayesha Fatima</a:t>
            </a:r>
          </a:p>
        </p:txBody>
      </p:sp>
      <p:sp>
        <p:nvSpPr>
          <p:cNvPr id="15"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erson in a green jacket&#10;&#10;Description automatically generated">
            <a:extLst>
              <a:ext uri="{FF2B5EF4-FFF2-40B4-BE49-F238E27FC236}">
                <a16:creationId xmlns:a16="http://schemas.microsoft.com/office/drawing/2014/main" id="{C4EE24CE-82F4-F176-A2EB-67C291564A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1544" y="779885"/>
            <a:ext cx="4087368" cy="5061756"/>
          </a:xfrm>
          <a:prstGeom prst="rect">
            <a:avLst/>
          </a:prstGeom>
        </p:spPr>
      </p:pic>
      <p:pic>
        <p:nvPicPr>
          <p:cNvPr id="5" name="Graphic 4" descr="Receiver with solid fill">
            <a:extLst>
              <a:ext uri="{FF2B5EF4-FFF2-40B4-BE49-F238E27FC236}">
                <a16:creationId xmlns:a16="http://schemas.microsoft.com/office/drawing/2014/main" id="{F9938643-7C31-0754-D228-E808908077E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21751" y="6137133"/>
            <a:ext cx="448647" cy="448647"/>
          </a:xfrm>
          <a:prstGeom prst="rect">
            <a:avLst/>
          </a:prstGeom>
        </p:spPr>
      </p:pic>
      <p:sp>
        <p:nvSpPr>
          <p:cNvPr id="7" name="TextBox 6">
            <a:extLst>
              <a:ext uri="{FF2B5EF4-FFF2-40B4-BE49-F238E27FC236}">
                <a16:creationId xmlns:a16="http://schemas.microsoft.com/office/drawing/2014/main" id="{F292B531-8F07-9B0D-83DF-0EC7B9AF23F3}"/>
              </a:ext>
            </a:extLst>
          </p:cNvPr>
          <p:cNvSpPr txBox="1"/>
          <p:nvPr/>
        </p:nvSpPr>
        <p:spPr>
          <a:xfrm>
            <a:off x="9143489" y="6154822"/>
            <a:ext cx="6097022" cy="369332"/>
          </a:xfrm>
          <a:prstGeom prst="rect">
            <a:avLst/>
          </a:prstGeom>
          <a:noFill/>
        </p:spPr>
        <p:txBody>
          <a:bodyPr wrap="square">
            <a:spAutoFit/>
          </a:bodyPr>
          <a:lstStyle/>
          <a:p>
            <a:r>
              <a:rPr lang="en-GB" dirty="0">
                <a:hlinkClick r:id="rId6"/>
              </a:rPr>
              <a:t>Schedule a call</a:t>
            </a:r>
            <a:endParaRPr lang="en-GB" dirty="0"/>
          </a:p>
        </p:txBody>
      </p:sp>
    </p:spTree>
    <p:extLst>
      <p:ext uri="{BB962C8B-B14F-4D97-AF65-F5344CB8AC3E}">
        <p14:creationId xmlns:p14="http://schemas.microsoft.com/office/powerpoint/2010/main" val="746705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5FB69E-51C0-34AB-09CF-ABE5AC234355}"/>
              </a:ext>
            </a:extLst>
          </p:cNvPr>
          <p:cNvSpPr>
            <a:spLocks noGrp="1"/>
          </p:cNvSpPr>
          <p:nvPr>
            <p:ph type="title"/>
          </p:nvPr>
        </p:nvSpPr>
        <p:spPr>
          <a:xfrm>
            <a:off x="1553460" y="1137042"/>
            <a:ext cx="9797292" cy="274515"/>
          </a:xfrm>
        </p:spPr>
        <p:txBody>
          <a:bodyPr vert="horz" lIns="91440" tIns="45720" rIns="91440" bIns="45720" rtlCol="0" anchor="ctr">
            <a:normAutofit fontScale="90000"/>
          </a:bodyPr>
          <a:lstStyle/>
          <a:p>
            <a:r>
              <a:rPr lang="en-US" sz="4000" b="1" kern="1200" dirty="0">
                <a:solidFill>
                  <a:schemeClr val="tx1"/>
                </a:solidFill>
                <a:latin typeface="+mj-lt"/>
                <a:ea typeface="+mj-ea"/>
                <a:cs typeface="+mj-cs"/>
              </a:rPr>
              <a:t>Profile Summary</a:t>
            </a:r>
          </a:p>
        </p:txBody>
      </p:sp>
      <p:sp>
        <p:nvSpPr>
          <p:cNvPr id="20" name="Rectangle 1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D3B431F-65A6-AC70-C151-7AEC362378BB}"/>
              </a:ext>
            </a:extLst>
          </p:cNvPr>
          <p:cNvSpPr>
            <a:spLocks/>
          </p:cNvSpPr>
          <p:nvPr/>
        </p:nvSpPr>
        <p:spPr>
          <a:xfrm>
            <a:off x="1553460" y="3993627"/>
            <a:ext cx="9075935" cy="2279157"/>
          </a:xfrm>
          <a:prstGeom prst="rect">
            <a:avLst/>
          </a:prstGeom>
        </p:spPr>
        <p:txBody>
          <a:bodyPr>
            <a:normAutofit/>
          </a:bodyPr>
          <a:lstStyle/>
          <a:p>
            <a:pPr defTabSz="941832"/>
            <a:r>
              <a:rPr lang="en-IN" sz="2060" kern="1200" dirty="0">
                <a:solidFill>
                  <a:schemeClr val="tx1"/>
                </a:solidFill>
                <a:latin typeface="+mn-lt"/>
                <a:ea typeface="+mn-ea"/>
                <a:cs typeface="+mn-cs"/>
              </a:rPr>
              <a:t>Master of Business Administration- Management</a:t>
            </a:r>
          </a:p>
          <a:p>
            <a:pPr defTabSz="941832"/>
            <a:r>
              <a:rPr lang="en-IN" sz="2060" kern="1200" dirty="0">
                <a:solidFill>
                  <a:schemeClr val="tx1"/>
                </a:solidFill>
                <a:latin typeface="+mn-lt"/>
                <a:ea typeface="+mn-ea"/>
                <a:cs typeface="+mn-cs"/>
              </a:rPr>
              <a:t>New York Institute of Technology</a:t>
            </a:r>
          </a:p>
          <a:p>
            <a:pPr defTabSz="941832"/>
            <a:r>
              <a:rPr lang="en-IN" sz="2060" kern="1200" dirty="0">
                <a:solidFill>
                  <a:schemeClr val="tx1"/>
                </a:solidFill>
                <a:latin typeface="+mn-lt"/>
                <a:ea typeface="+mn-ea"/>
                <a:cs typeface="+mn-cs"/>
              </a:rPr>
              <a:t>GPA: 3.54/4</a:t>
            </a:r>
          </a:p>
          <a:p>
            <a:endParaRPr lang="en-GB" dirty="0"/>
          </a:p>
        </p:txBody>
      </p:sp>
      <p:sp>
        <p:nvSpPr>
          <p:cNvPr id="4" name="Text Placeholder 3">
            <a:extLst>
              <a:ext uri="{FF2B5EF4-FFF2-40B4-BE49-F238E27FC236}">
                <a16:creationId xmlns:a16="http://schemas.microsoft.com/office/drawing/2014/main" id="{C3B2ADE4-B13E-E3D6-01FD-6090863067BE}"/>
              </a:ext>
            </a:extLst>
          </p:cNvPr>
          <p:cNvSpPr>
            <a:spLocks/>
          </p:cNvSpPr>
          <p:nvPr/>
        </p:nvSpPr>
        <p:spPr>
          <a:xfrm>
            <a:off x="1553460" y="1737360"/>
            <a:ext cx="7743933" cy="882665"/>
          </a:xfrm>
          <a:prstGeom prst="rect">
            <a:avLst/>
          </a:prstGeom>
        </p:spPr>
        <p:txBody>
          <a:bodyPr>
            <a:noAutofit/>
          </a:bodyPr>
          <a:lstStyle/>
          <a:p>
            <a:pPr defTabSz="941832"/>
            <a:r>
              <a:rPr lang="en-GB" sz="1854" kern="1200" dirty="0">
                <a:solidFill>
                  <a:schemeClr val="tx1"/>
                </a:solidFill>
                <a:latin typeface="+mn-lt"/>
                <a:ea typeface="+mn-ea"/>
                <a:cs typeface="+mn-cs"/>
              </a:rPr>
              <a:t>With over eight years of experience in diverse sales and client-facing positions, I possess strong problem-solving skills, leadership abilities, and a growth-oriented mindset. I have consistently pursued certifications and remain dedicated to continuous learning and professional development. Demonstrating resilience is a key attribute in my professional approach. </a:t>
            </a:r>
            <a:endParaRPr lang="en-GB" dirty="0"/>
          </a:p>
        </p:txBody>
      </p:sp>
      <p:sp>
        <p:nvSpPr>
          <p:cNvPr id="5" name="Title 1">
            <a:extLst>
              <a:ext uri="{FF2B5EF4-FFF2-40B4-BE49-F238E27FC236}">
                <a16:creationId xmlns:a16="http://schemas.microsoft.com/office/drawing/2014/main" id="{E6A29F8D-AFD7-2210-BCB0-EA1F2A42AC91}"/>
              </a:ext>
            </a:extLst>
          </p:cNvPr>
          <p:cNvSpPr txBox="1">
            <a:spLocks/>
          </p:cNvSpPr>
          <p:nvPr/>
        </p:nvSpPr>
        <p:spPr>
          <a:xfrm>
            <a:off x="1553460" y="3367873"/>
            <a:ext cx="2748100" cy="674081"/>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defTabSz="941832"/>
            <a:r>
              <a:rPr lang="en-GB" sz="3296" b="1" u="sng" kern="1200" dirty="0">
                <a:solidFill>
                  <a:schemeClr val="tx1"/>
                </a:solidFill>
                <a:latin typeface="+mj-lt"/>
                <a:ea typeface="+mj-ea"/>
                <a:cs typeface="+mj-cs"/>
              </a:rPr>
              <a:t>Education</a:t>
            </a:r>
            <a:endParaRPr lang="en-GB" b="1" u="sng" dirty="0"/>
          </a:p>
        </p:txBody>
      </p:sp>
    </p:spTree>
    <p:extLst>
      <p:ext uri="{BB962C8B-B14F-4D97-AF65-F5344CB8AC3E}">
        <p14:creationId xmlns:p14="http://schemas.microsoft.com/office/powerpoint/2010/main" val="68715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A person sitting at a desk writing on a notepad&#10;&#10;Description automatically generated">
            <a:extLst>
              <a:ext uri="{FF2B5EF4-FFF2-40B4-BE49-F238E27FC236}">
                <a16:creationId xmlns:a16="http://schemas.microsoft.com/office/drawing/2014/main" id="{259B4E73-720C-7FE5-D384-12740417C1AF}"/>
              </a:ext>
            </a:extLst>
          </p:cNvPr>
          <p:cNvPicPr>
            <a:picLocks noChangeAspect="1"/>
          </p:cNvPicPr>
          <p:nvPr/>
        </p:nvPicPr>
        <p:blipFill rotWithShape="1">
          <a:blip r:embed="rId2">
            <a:extLst>
              <a:ext uri="{28A0092B-C50C-407E-A947-70E740481C1C}">
                <a14:useLocalDpi xmlns:a14="http://schemas.microsoft.com/office/drawing/2010/main" val="0"/>
              </a:ext>
            </a:extLst>
          </a:blip>
          <a:srcRect t="8300" b="20777"/>
          <a:stretch/>
        </p:blipFill>
        <p:spPr>
          <a:xfrm>
            <a:off x="2522356" y="10"/>
            <a:ext cx="9669642" cy="6857990"/>
          </a:xfrm>
          <a:prstGeom prst="rect">
            <a:avLst/>
          </a:prstGeom>
        </p:spPr>
      </p:pic>
      <p:sp>
        <p:nvSpPr>
          <p:cNvPr id="23" name="Rectangle 2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4AC563-10BA-04BB-0356-F00850144324}"/>
              </a:ext>
            </a:extLst>
          </p:cNvPr>
          <p:cNvSpPr>
            <a:spLocks noGrp="1"/>
          </p:cNvSpPr>
          <p:nvPr>
            <p:ph type="title"/>
          </p:nvPr>
        </p:nvSpPr>
        <p:spPr>
          <a:xfrm>
            <a:off x="838200" y="365125"/>
            <a:ext cx="3822189" cy="1899912"/>
          </a:xfrm>
        </p:spPr>
        <p:txBody>
          <a:bodyPr>
            <a:normAutofit/>
          </a:bodyPr>
          <a:lstStyle/>
          <a:p>
            <a:r>
              <a:rPr lang="en-IN" sz="3100" b="1" dirty="0"/>
              <a:t>Worked in Various Industries and boosted sales &amp; new business strategies:</a:t>
            </a:r>
          </a:p>
        </p:txBody>
      </p:sp>
      <p:sp>
        <p:nvSpPr>
          <p:cNvPr id="3" name="Content Placeholder 2">
            <a:extLst>
              <a:ext uri="{FF2B5EF4-FFF2-40B4-BE49-F238E27FC236}">
                <a16:creationId xmlns:a16="http://schemas.microsoft.com/office/drawing/2014/main" id="{EFAB4F4B-F3EF-F5F1-ECAA-A14BE03FA2BE}"/>
              </a:ext>
            </a:extLst>
          </p:cNvPr>
          <p:cNvSpPr>
            <a:spLocks noGrp="1"/>
          </p:cNvSpPr>
          <p:nvPr>
            <p:ph idx="1"/>
          </p:nvPr>
        </p:nvSpPr>
        <p:spPr>
          <a:xfrm>
            <a:off x="838200" y="2434201"/>
            <a:ext cx="3822189" cy="3742762"/>
          </a:xfrm>
        </p:spPr>
        <p:txBody>
          <a:bodyPr>
            <a:normAutofit/>
          </a:bodyPr>
          <a:lstStyle/>
          <a:p>
            <a:pPr marL="0" indent="0">
              <a:buNone/>
            </a:pPr>
            <a:r>
              <a:rPr lang="en-IN" sz="2000" dirty="0"/>
              <a:t>Types of Sales &amp; Activities (Business to Business &amp; Business to Consumer) </a:t>
            </a:r>
          </a:p>
          <a:p>
            <a:r>
              <a:rPr lang="en-IN" sz="2000" dirty="0"/>
              <a:t>Insurance Sales</a:t>
            </a:r>
          </a:p>
          <a:p>
            <a:r>
              <a:rPr lang="en-IN" sz="2000" dirty="0"/>
              <a:t>Ad Sales &amp; Marketing</a:t>
            </a:r>
          </a:p>
          <a:p>
            <a:r>
              <a:rPr lang="en-IN" sz="2000" dirty="0"/>
              <a:t>IT Sales</a:t>
            </a:r>
          </a:p>
          <a:p>
            <a:r>
              <a:rPr lang="en-IN" sz="2000" dirty="0"/>
              <a:t>SaaS Sales</a:t>
            </a:r>
          </a:p>
          <a:p>
            <a:r>
              <a:rPr lang="en-IN" sz="2000" dirty="0"/>
              <a:t>Mobility Sales</a:t>
            </a:r>
          </a:p>
          <a:p>
            <a:r>
              <a:rPr lang="en-IN" sz="2000" dirty="0"/>
              <a:t>Home Services</a:t>
            </a:r>
          </a:p>
          <a:p>
            <a:r>
              <a:rPr lang="en-IN" sz="2000" dirty="0"/>
              <a:t>Retail</a:t>
            </a:r>
          </a:p>
        </p:txBody>
      </p:sp>
    </p:spTree>
    <p:extLst>
      <p:ext uri="{BB962C8B-B14F-4D97-AF65-F5344CB8AC3E}">
        <p14:creationId xmlns:p14="http://schemas.microsoft.com/office/powerpoint/2010/main" val="3669254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8A3BB-0704-3321-5784-B97F99E44672}"/>
              </a:ext>
            </a:extLst>
          </p:cNvPr>
          <p:cNvSpPr>
            <a:spLocks noGrp="1"/>
          </p:cNvSpPr>
          <p:nvPr>
            <p:ph type="title"/>
          </p:nvPr>
        </p:nvSpPr>
        <p:spPr>
          <a:xfrm>
            <a:off x="838200" y="0"/>
            <a:ext cx="10515600" cy="1325563"/>
          </a:xfrm>
        </p:spPr>
        <p:txBody>
          <a:bodyPr/>
          <a:lstStyle/>
          <a:p>
            <a:pPr algn="ctr"/>
            <a:r>
              <a:rPr lang="en-IN" b="1" dirty="0"/>
              <a:t>8+ Years of Experience</a:t>
            </a:r>
          </a:p>
        </p:txBody>
      </p:sp>
      <p:grpSp>
        <p:nvGrpSpPr>
          <p:cNvPr id="8" name="Group 7">
            <a:extLst>
              <a:ext uri="{FF2B5EF4-FFF2-40B4-BE49-F238E27FC236}">
                <a16:creationId xmlns:a16="http://schemas.microsoft.com/office/drawing/2014/main" id="{9DDF9BC5-50F0-53D5-606E-75E5A040D94B}"/>
              </a:ext>
            </a:extLst>
          </p:cNvPr>
          <p:cNvGrpSpPr/>
          <p:nvPr/>
        </p:nvGrpSpPr>
        <p:grpSpPr>
          <a:xfrm>
            <a:off x="708660" y="1869071"/>
            <a:ext cx="10774680" cy="2520000"/>
            <a:chOff x="708660" y="1393315"/>
            <a:chExt cx="10774680" cy="2852170"/>
          </a:xfrm>
        </p:grpSpPr>
        <p:sp>
          <p:nvSpPr>
            <p:cNvPr id="9" name="Freeform: Shape 8">
              <a:extLst>
                <a:ext uri="{FF2B5EF4-FFF2-40B4-BE49-F238E27FC236}">
                  <a16:creationId xmlns:a16="http://schemas.microsoft.com/office/drawing/2014/main" id="{79128923-B299-69D4-1281-3880186E5E0E}"/>
                </a:ext>
              </a:extLst>
            </p:cNvPr>
            <p:cNvSpPr/>
            <p:nvPr/>
          </p:nvSpPr>
          <p:spPr>
            <a:xfrm>
              <a:off x="4587544" y="1485319"/>
              <a:ext cx="6895796" cy="789744"/>
            </a:xfrm>
            <a:custGeom>
              <a:avLst/>
              <a:gdLst>
                <a:gd name="connsiteX0" fmla="*/ 122676 w 736044"/>
                <a:gd name="connsiteY0" fmla="*/ 0 h 6895795"/>
                <a:gd name="connsiteX1" fmla="*/ 613368 w 736044"/>
                <a:gd name="connsiteY1" fmla="*/ 0 h 6895795"/>
                <a:gd name="connsiteX2" fmla="*/ 736044 w 736044"/>
                <a:gd name="connsiteY2" fmla="*/ 122676 h 6895795"/>
                <a:gd name="connsiteX3" fmla="*/ 736044 w 736044"/>
                <a:gd name="connsiteY3" fmla="*/ 6895795 h 6895795"/>
                <a:gd name="connsiteX4" fmla="*/ 736044 w 736044"/>
                <a:gd name="connsiteY4" fmla="*/ 6895795 h 6895795"/>
                <a:gd name="connsiteX5" fmla="*/ 0 w 736044"/>
                <a:gd name="connsiteY5" fmla="*/ 6895795 h 6895795"/>
                <a:gd name="connsiteX6" fmla="*/ 0 w 736044"/>
                <a:gd name="connsiteY6" fmla="*/ 6895795 h 6895795"/>
                <a:gd name="connsiteX7" fmla="*/ 0 w 736044"/>
                <a:gd name="connsiteY7" fmla="*/ 122676 h 6895795"/>
                <a:gd name="connsiteX8" fmla="*/ 122676 w 736044"/>
                <a:gd name="connsiteY8" fmla="*/ 0 h 689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6044" h="6895795">
                  <a:moveTo>
                    <a:pt x="736044" y="1149321"/>
                  </a:moveTo>
                  <a:lnTo>
                    <a:pt x="736044" y="5746474"/>
                  </a:lnTo>
                  <a:cubicBezTo>
                    <a:pt x="736044" y="6381223"/>
                    <a:pt x="730181" y="6895790"/>
                    <a:pt x="722950" y="6895790"/>
                  </a:cubicBezTo>
                  <a:lnTo>
                    <a:pt x="0" y="6895790"/>
                  </a:lnTo>
                  <a:lnTo>
                    <a:pt x="0" y="6895790"/>
                  </a:lnTo>
                  <a:lnTo>
                    <a:pt x="0" y="5"/>
                  </a:lnTo>
                  <a:lnTo>
                    <a:pt x="0" y="5"/>
                  </a:lnTo>
                  <a:lnTo>
                    <a:pt x="722950" y="5"/>
                  </a:lnTo>
                  <a:cubicBezTo>
                    <a:pt x="730181" y="5"/>
                    <a:pt x="736044" y="514572"/>
                    <a:pt x="736044" y="1149321"/>
                  </a:cubicBez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247651" tIns="159756" rIns="283581" bIns="159757" numCol="1" spcCol="1270" anchor="ctr" anchorCtr="0">
              <a:noAutofit/>
            </a:bodyPr>
            <a:lstStyle/>
            <a:p>
              <a:pPr marL="171450" lvl="1" indent="-171450" algn="l" defTabSz="800100">
                <a:lnSpc>
                  <a:spcPct val="90000"/>
                </a:lnSpc>
                <a:spcBef>
                  <a:spcPct val="0"/>
                </a:spcBef>
                <a:spcAft>
                  <a:spcPct val="15000"/>
                </a:spcAft>
                <a:buChar char="•"/>
              </a:pPr>
              <a:endParaRPr lang="en-IN" sz="1800" kern="1200" dirty="0"/>
            </a:p>
            <a:p>
              <a:pPr marL="171450" lvl="1" indent="-171450" algn="l" defTabSz="800100">
                <a:lnSpc>
                  <a:spcPct val="90000"/>
                </a:lnSpc>
                <a:spcBef>
                  <a:spcPct val="0"/>
                </a:spcBef>
                <a:spcAft>
                  <a:spcPct val="15000"/>
                </a:spcAft>
                <a:buChar char="•"/>
              </a:pPr>
              <a:r>
                <a:rPr lang="en-IN" sz="1800" kern="1200" dirty="0"/>
                <a:t>Customer Service Lead- Operations- 2023- Present</a:t>
              </a:r>
            </a:p>
            <a:p>
              <a:pPr marL="171450" lvl="1" indent="-171450" algn="l" defTabSz="800100">
                <a:lnSpc>
                  <a:spcPct val="90000"/>
                </a:lnSpc>
                <a:spcBef>
                  <a:spcPct val="0"/>
                </a:spcBef>
                <a:spcAft>
                  <a:spcPct val="15000"/>
                </a:spcAft>
                <a:buChar char="•"/>
              </a:pPr>
              <a:r>
                <a:rPr lang="en-IN" sz="1800" kern="1200" dirty="0"/>
                <a:t>Customer Service Representative 2022-2023</a:t>
              </a:r>
            </a:p>
            <a:p>
              <a:pPr marL="171450" lvl="1" indent="-171450" algn="l" defTabSz="800100">
                <a:lnSpc>
                  <a:spcPct val="90000"/>
                </a:lnSpc>
                <a:spcBef>
                  <a:spcPct val="0"/>
                </a:spcBef>
                <a:spcAft>
                  <a:spcPct val="15000"/>
                </a:spcAft>
                <a:buChar char="•"/>
              </a:pPr>
              <a:endParaRPr lang="en-IN" sz="1800" kern="1200" dirty="0"/>
            </a:p>
          </p:txBody>
        </p:sp>
        <p:sp>
          <p:nvSpPr>
            <p:cNvPr id="10" name="Freeform: Shape 9">
              <a:extLst>
                <a:ext uri="{FF2B5EF4-FFF2-40B4-BE49-F238E27FC236}">
                  <a16:creationId xmlns:a16="http://schemas.microsoft.com/office/drawing/2014/main" id="{0BB67650-2B80-5470-A8A6-B212F424A7E0}"/>
                </a:ext>
              </a:extLst>
            </p:cNvPr>
            <p:cNvSpPr/>
            <p:nvPr/>
          </p:nvSpPr>
          <p:spPr>
            <a:xfrm>
              <a:off x="708660" y="1393315"/>
              <a:ext cx="3878884" cy="920055"/>
            </a:xfrm>
            <a:custGeom>
              <a:avLst/>
              <a:gdLst>
                <a:gd name="connsiteX0" fmla="*/ 0 w 3878884"/>
                <a:gd name="connsiteY0" fmla="*/ 153346 h 920055"/>
                <a:gd name="connsiteX1" fmla="*/ 153346 w 3878884"/>
                <a:gd name="connsiteY1" fmla="*/ 0 h 920055"/>
                <a:gd name="connsiteX2" fmla="*/ 3725538 w 3878884"/>
                <a:gd name="connsiteY2" fmla="*/ 0 h 920055"/>
                <a:gd name="connsiteX3" fmla="*/ 3878884 w 3878884"/>
                <a:gd name="connsiteY3" fmla="*/ 153346 h 920055"/>
                <a:gd name="connsiteX4" fmla="*/ 3878884 w 3878884"/>
                <a:gd name="connsiteY4" fmla="*/ 766709 h 920055"/>
                <a:gd name="connsiteX5" fmla="*/ 3725538 w 3878884"/>
                <a:gd name="connsiteY5" fmla="*/ 920055 h 920055"/>
                <a:gd name="connsiteX6" fmla="*/ 153346 w 3878884"/>
                <a:gd name="connsiteY6" fmla="*/ 920055 h 920055"/>
                <a:gd name="connsiteX7" fmla="*/ 0 w 3878884"/>
                <a:gd name="connsiteY7" fmla="*/ 766709 h 920055"/>
                <a:gd name="connsiteX8" fmla="*/ 0 w 3878884"/>
                <a:gd name="connsiteY8" fmla="*/ 153346 h 920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8884" h="920055">
                  <a:moveTo>
                    <a:pt x="0" y="153346"/>
                  </a:moveTo>
                  <a:cubicBezTo>
                    <a:pt x="0" y="68655"/>
                    <a:pt x="68655" y="0"/>
                    <a:pt x="153346" y="0"/>
                  </a:cubicBezTo>
                  <a:lnTo>
                    <a:pt x="3725538" y="0"/>
                  </a:lnTo>
                  <a:cubicBezTo>
                    <a:pt x="3810229" y="0"/>
                    <a:pt x="3878884" y="68655"/>
                    <a:pt x="3878884" y="153346"/>
                  </a:cubicBezTo>
                  <a:lnTo>
                    <a:pt x="3878884" y="766709"/>
                  </a:lnTo>
                  <a:cubicBezTo>
                    <a:pt x="3878884" y="851400"/>
                    <a:pt x="3810229" y="920055"/>
                    <a:pt x="3725538" y="920055"/>
                  </a:cubicBezTo>
                  <a:lnTo>
                    <a:pt x="153346" y="920055"/>
                  </a:lnTo>
                  <a:cubicBezTo>
                    <a:pt x="68655" y="920055"/>
                    <a:pt x="0" y="851400"/>
                    <a:pt x="0" y="766709"/>
                  </a:cubicBezTo>
                  <a:lnTo>
                    <a:pt x="0" y="153346"/>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13493" tIns="79203" rIns="113493" bIns="79203" numCol="1" spcCol="1270" anchor="ctr" anchorCtr="0">
              <a:noAutofit/>
            </a:bodyPr>
            <a:lstStyle/>
            <a:p>
              <a:pPr marL="0" lvl="0" indent="0" algn="ctr" defTabSz="800100">
                <a:lnSpc>
                  <a:spcPct val="90000"/>
                </a:lnSpc>
                <a:spcBef>
                  <a:spcPct val="0"/>
                </a:spcBef>
                <a:spcAft>
                  <a:spcPct val="35000"/>
                </a:spcAft>
                <a:buNone/>
              </a:pPr>
              <a:r>
                <a:rPr lang="en-IN" sz="1800" kern="1200" dirty="0"/>
                <a:t>Harry Rosen Inc.</a:t>
              </a:r>
            </a:p>
          </p:txBody>
        </p:sp>
        <p:sp>
          <p:nvSpPr>
            <p:cNvPr id="11" name="Freeform: Shape 10">
              <a:extLst>
                <a:ext uri="{FF2B5EF4-FFF2-40B4-BE49-F238E27FC236}">
                  <a16:creationId xmlns:a16="http://schemas.microsoft.com/office/drawing/2014/main" id="{6FFDD2C1-8460-270F-D026-56EAB029788D}"/>
                </a:ext>
              </a:extLst>
            </p:cNvPr>
            <p:cNvSpPr/>
            <p:nvPr/>
          </p:nvSpPr>
          <p:spPr>
            <a:xfrm>
              <a:off x="4587544" y="2451377"/>
              <a:ext cx="6895796" cy="789744"/>
            </a:xfrm>
            <a:custGeom>
              <a:avLst/>
              <a:gdLst>
                <a:gd name="connsiteX0" fmla="*/ 122676 w 736044"/>
                <a:gd name="connsiteY0" fmla="*/ 0 h 6895795"/>
                <a:gd name="connsiteX1" fmla="*/ 613368 w 736044"/>
                <a:gd name="connsiteY1" fmla="*/ 0 h 6895795"/>
                <a:gd name="connsiteX2" fmla="*/ 736044 w 736044"/>
                <a:gd name="connsiteY2" fmla="*/ 122676 h 6895795"/>
                <a:gd name="connsiteX3" fmla="*/ 736044 w 736044"/>
                <a:gd name="connsiteY3" fmla="*/ 6895795 h 6895795"/>
                <a:gd name="connsiteX4" fmla="*/ 736044 w 736044"/>
                <a:gd name="connsiteY4" fmla="*/ 6895795 h 6895795"/>
                <a:gd name="connsiteX5" fmla="*/ 0 w 736044"/>
                <a:gd name="connsiteY5" fmla="*/ 6895795 h 6895795"/>
                <a:gd name="connsiteX6" fmla="*/ 0 w 736044"/>
                <a:gd name="connsiteY6" fmla="*/ 6895795 h 6895795"/>
                <a:gd name="connsiteX7" fmla="*/ 0 w 736044"/>
                <a:gd name="connsiteY7" fmla="*/ 122676 h 6895795"/>
                <a:gd name="connsiteX8" fmla="*/ 122676 w 736044"/>
                <a:gd name="connsiteY8" fmla="*/ 0 h 689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6044" h="6895795">
                  <a:moveTo>
                    <a:pt x="736044" y="1149321"/>
                  </a:moveTo>
                  <a:lnTo>
                    <a:pt x="736044" y="5746474"/>
                  </a:lnTo>
                  <a:cubicBezTo>
                    <a:pt x="736044" y="6381223"/>
                    <a:pt x="730181" y="6895790"/>
                    <a:pt x="722950" y="6895790"/>
                  </a:cubicBezTo>
                  <a:lnTo>
                    <a:pt x="0" y="6895790"/>
                  </a:lnTo>
                  <a:lnTo>
                    <a:pt x="0" y="6895790"/>
                  </a:lnTo>
                  <a:lnTo>
                    <a:pt x="0" y="5"/>
                  </a:lnTo>
                  <a:lnTo>
                    <a:pt x="0" y="5"/>
                  </a:lnTo>
                  <a:lnTo>
                    <a:pt x="722950" y="5"/>
                  </a:lnTo>
                  <a:cubicBezTo>
                    <a:pt x="730181" y="5"/>
                    <a:pt x="736044" y="514572"/>
                    <a:pt x="736044" y="1149321"/>
                  </a:cubicBez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247651" tIns="159756" rIns="283581" bIns="159757" numCol="1" spcCol="1270" anchor="ctr" anchorCtr="0">
              <a:noAutofit/>
            </a:bodyPr>
            <a:lstStyle/>
            <a:p>
              <a:pPr marL="171450" lvl="1" indent="-171450" algn="l" defTabSz="800100">
                <a:lnSpc>
                  <a:spcPct val="90000"/>
                </a:lnSpc>
                <a:spcBef>
                  <a:spcPct val="0"/>
                </a:spcBef>
                <a:spcAft>
                  <a:spcPct val="15000"/>
                </a:spcAft>
                <a:buChar char="•"/>
              </a:pPr>
              <a:r>
                <a:rPr lang="en-IN" sz="1800" kern="1200" dirty="0"/>
                <a:t>Sales Associate- 2022</a:t>
              </a:r>
            </a:p>
          </p:txBody>
        </p:sp>
        <p:sp>
          <p:nvSpPr>
            <p:cNvPr id="12" name="Freeform: Shape 11">
              <a:extLst>
                <a:ext uri="{FF2B5EF4-FFF2-40B4-BE49-F238E27FC236}">
                  <a16:creationId xmlns:a16="http://schemas.microsoft.com/office/drawing/2014/main" id="{6509ED7C-2B60-A5DA-1EE7-1635562A990A}"/>
                </a:ext>
              </a:extLst>
            </p:cNvPr>
            <p:cNvSpPr/>
            <p:nvPr/>
          </p:nvSpPr>
          <p:spPr>
            <a:xfrm>
              <a:off x="708660" y="2359372"/>
              <a:ext cx="3878884" cy="920055"/>
            </a:xfrm>
            <a:custGeom>
              <a:avLst/>
              <a:gdLst>
                <a:gd name="connsiteX0" fmla="*/ 0 w 3878884"/>
                <a:gd name="connsiteY0" fmla="*/ 153346 h 920055"/>
                <a:gd name="connsiteX1" fmla="*/ 153346 w 3878884"/>
                <a:gd name="connsiteY1" fmla="*/ 0 h 920055"/>
                <a:gd name="connsiteX2" fmla="*/ 3725538 w 3878884"/>
                <a:gd name="connsiteY2" fmla="*/ 0 h 920055"/>
                <a:gd name="connsiteX3" fmla="*/ 3878884 w 3878884"/>
                <a:gd name="connsiteY3" fmla="*/ 153346 h 920055"/>
                <a:gd name="connsiteX4" fmla="*/ 3878884 w 3878884"/>
                <a:gd name="connsiteY4" fmla="*/ 766709 h 920055"/>
                <a:gd name="connsiteX5" fmla="*/ 3725538 w 3878884"/>
                <a:gd name="connsiteY5" fmla="*/ 920055 h 920055"/>
                <a:gd name="connsiteX6" fmla="*/ 153346 w 3878884"/>
                <a:gd name="connsiteY6" fmla="*/ 920055 h 920055"/>
                <a:gd name="connsiteX7" fmla="*/ 0 w 3878884"/>
                <a:gd name="connsiteY7" fmla="*/ 766709 h 920055"/>
                <a:gd name="connsiteX8" fmla="*/ 0 w 3878884"/>
                <a:gd name="connsiteY8" fmla="*/ 153346 h 920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8884" h="920055">
                  <a:moveTo>
                    <a:pt x="0" y="153346"/>
                  </a:moveTo>
                  <a:cubicBezTo>
                    <a:pt x="0" y="68655"/>
                    <a:pt x="68655" y="0"/>
                    <a:pt x="153346" y="0"/>
                  </a:cubicBezTo>
                  <a:lnTo>
                    <a:pt x="3725538" y="0"/>
                  </a:lnTo>
                  <a:cubicBezTo>
                    <a:pt x="3810229" y="0"/>
                    <a:pt x="3878884" y="68655"/>
                    <a:pt x="3878884" y="153346"/>
                  </a:cubicBezTo>
                  <a:lnTo>
                    <a:pt x="3878884" y="766709"/>
                  </a:lnTo>
                  <a:cubicBezTo>
                    <a:pt x="3878884" y="851400"/>
                    <a:pt x="3810229" y="920055"/>
                    <a:pt x="3725538" y="920055"/>
                  </a:cubicBezTo>
                  <a:lnTo>
                    <a:pt x="153346" y="920055"/>
                  </a:lnTo>
                  <a:cubicBezTo>
                    <a:pt x="68655" y="920055"/>
                    <a:pt x="0" y="851400"/>
                    <a:pt x="0" y="766709"/>
                  </a:cubicBezTo>
                  <a:lnTo>
                    <a:pt x="0" y="153346"/>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13493" tIns="79203" rIns="113493" bIns="79203" numCol="1" spcCol="1270" anchor="ctr" anchorCtr="0">
              <a:noAutofit/>
            </a:bodyPr>
            <a:lstStyle/>
            <a:p>
              <a:pPr marL="0" lvl="0" indent="0" algn="ctr" defTabSz="800100">
                <a:lnSpc>
                  <a:spcPct val="90000"/>
                </a:lnSpc>
                <a:spcBef>
                  <a:spcPct val="0"/>
                </a:spcBef>
                <a:spcAft>
                  <a:spcPct val="35000"/>
                </a:spcAft>
                <a:buNone/>
              </a:pPr>
              <a:r>
                <a:rPr lang="en-IN" sz="1800" kern="1200" dirty="0"/>
                <a:t>Black and Lee- Tuxedos &amp; Rentals</a:t>
              </a:r>
            </a:p>
          </p:txBody>
        </p:sp>
        <p:sp>
          <p:nvSpPr>
            <p:cNvPr id="13" name="Freeform: Shape 12">
              <a:extLst>
                <a:ext uri="{FF2B5EF4-FFF2-40B4-BE49-F238E27FC236}">
                  <a16:creationId xmlns:a16="http://schemas.microsoft.com/office/drawing/2014/main" id="{FBC38D65-50B0-2539-E7C6-5D512037DF50}"/>
                </a:ext>
              </a:extLst>
            </p:cNvPr>
            <p:cNvSpPr/>
            <p:nvPr/>
          </p:nvSpPr>
          <p:spPr>
            <a:xfrm>
              <a:off x="4587544" y="3417436"/>
              <a:ext cx="6895796" cy="736045"/>
            </a:xfrm>
            <a:custGeom>
              <a:avLst/>
              <a:gdLst>
                <a:gd name="connsiteX0" fmla="*/ 122676 w 736044"/>
                <a:gd name="connsiteY0" fmla="*/ 0 h 6895795"/>
                <a:gd name="connsiteX1" fmla="*/ 613368 w 736044"/>
                <a:gd name="connsiteY1" fmla="*/ 0 h 6895795"/>
                <a:gd name="connsiteX2" fmla="*/ 736044 w 736044"/>
                <a:gd name="connsiteY2" fmla="*/ 122676 h 6895795"/>
                <a:gd name="connsiteX3" fmla="*/ 736044 w 736044"/>
                <a:gd name="connsiteY3" fmla="*/ 6895795 h 6895795"/>
                <a:gd name="connsiteX4" fmla="*/ 736044 w 736044"/>
                <a:gd name="connsiteY4" fmla="*/ 6895795 h 6895795"/>
                <a:gd name="connsiteX5" fmla="*/ 0 w 736044"/>
                <a:gd name="connsiteY5" fmla="*/ 6895795 h 6895795"/>
                <a:gd name="connsiteX6" fmla="*/ 0 w 736044"/>
                <a:gd name="connsiteY6" fmla="*/ 6895795 h 6895795"/>
                <a:gd name="connsiteX7" fmla="*/ 0 w 736044"/>
                <a:gd name="connsiteY7" fmla="*/ 122676 h 6895795"/>
                <a:gd name="connsiteX8" fmla="*/ 122676 w 736044"/>
                <a:gd name="connsiteY8" fmla="*/ 0 h 689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6044" h="6895795">
                  <a:moveTo>
                    <a:pt x="736044" y="1149321"/>
                  </a:moveTo>
                  <a:lnTo>
                    <a:pt x="736044" y="5746474"/>
                  </a:lnTo>
                  <a:cubicBezTo>
                    <a:pt x="736044" y="6381223"/>
                    <a:pt x="730181" y="6895790"/>
                    <a:pt x="722950" y="6895790"/>
                  </a:cubicBezTo>
                  <a:lnTo>
                    <a:pt x="0" y="6895790"/>
                  </a:lnTo>
                  <a:lnTo>
                    <a:pt x="0" y="6895790"/>
                  </a:lnTo>
                  <a:lnTo>
                    <a:pt x="0" y="5"/>
                  </a:lnTo>
                  <a:lnTo>
                    <a:pt x="0" y="5"/>
                  </a:lnTo>
                  <a:lnTo>
                    <a:pt x="722950" y="5"/>
                  </a:lnTo>
                  <a:cubicBezTo>
                    <a:pt x="730181" y="5"/>
                    <a:pt x="736044" y="514572"/>
                    <a:pt x="736044" y="1149321"/>
                  </a:cubicBez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247651" tIns="159756" rIns="283581" bIns="159757" numCol="1" spcCol="1270" anchor="ctr" anchorCtr="0">
              <a:noAutofit/>
            </a:bodyPr>
            <a:lstStyle/>
            <a:p>
              <a:pPr marL="171450" lvl="1" indent="-171450" algn="l" defTabSz="800100">
                <a:lnSpc>
                  <a:spcPct val="90000"/>
                </a:lnSpc>
                <a:spcBef>
                  <a:spcPct val="0"/>
                </a:spcBef>
                <a:spcAft>
                  <a:spcPct val="15000"/>
                </a:spcAft>
                <a:buChar char="•"/>
              </a:pPr>
              <a:r>
                <a:rPr lang="en-IN" sz="1800" kern="1200" dirty="0"/>
                <a:t>International Business Development Representative- 2022</a:t>
              </a:r>
            </a:p>
          </p:txBody>
        </p:sp>
        <p:sp>
          <p:nvSpPr>
            <p:cNvPr id="14" name="Freeform: Shape 13">
              <a:extLst>
                <a:ext uri="{FF2B5EF4-FFF2-40B4-BE49-F238E27FC236}">
                  <a16:creationId xmlns:a16="http://schemas.microsoft.com/office/drawing/2014/main" id="{639B9377-CED9-A003-D4B7-74D02E8666E5}"/>
                </a:ext>
              </a:extLst>
            </p:cNvPr>
            <p:cNvSpPr/>
            <p:nvPr/>
          </p:nvSpPr>
          <p:spPr>
            <a:xfrm>
              <a:off x="708660" y="3325430"/>
              <a:ext cx="3878884" cy="920055"/>
            </a:xfrm>
            <a:custGeom>
              <a:avLst/>
              <a:gdLst>
                <a:gd name="connsiteX0" fmla="*/ 0 w 3878884"/>
                <a:gd name="connsiteY0" fmla="*/ 153346 h 920055"/>
                <a:gd name="connsiteX1" fmla="*/ 153346 w 3878884"/>
                <a:gd name="connsiteY1" fmla="*/ 0 h 920055"/>
                <a:gd name="connsiteX2" fmla="*/ 3725538 w 3878884"/>
                <a:gd name="connsiteY2" fmla="*/ 0 h 920055"/>
                <a:gd name="connsiteX3" fmla="*/ 3878884 w 3878884"/>
                <a:gd name="connsiteY3" fmla="*/ 153346 h 920055"/>
                <a:gd name="connsiteX4" fmla="*/ 3878884 w 3878884"/>
                <a:gd name="connsiteY4" fmla="*/ 766709 h 920055"/>
                <a:gd name="connsiteX5" fmla="*/ 3725538 w 3878884"/>
                <a:gd name="connsiteY5" fmla="*/ 920055 h 920055"/>
                <a:gd name="connsiteX6" fmla="*/ 153346 w 3878884"/>
                <a:gd name="connsiteY6" fmla="*/ 920055 h 920055"/>
                <a:gd name="connsiteX7" fmla="*/ 0 w 3878884"/>
                <a:gd name="connsiteY7" fmla="*/ 766709 h 920055"/>
                <a:gd name="connsiteX8" fmla="*/ 0 w 3878884"/>
                <a:gd name="connsiteY8" fmla="*/ 153346 h 920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8884" h="920055">
                  <a:moveTo>
                    <a:pt x="0" y="153346"/>
                  </a:moveTo>
                  <a:cubicBezTo>
                    <a:pt x="0" y="68655"/>
                    <a:pt x="68655" y="0"/>
                    <a:pt x="153346" y="0"/>
                  </a:cubicBezTo>
                  <a:lnTo>
                    <a:pt x="3725538" y="0"/>
                  </a:lnTo>
                  <a:cubicBezTo>
                    <a:pt x="3810229" y="0"/>
                    <a:pt x="3878884" y="68655"/>
                    <a:pt x="3878884" y="153346"/>
                  </a:cubicBezTo>
                  <a:lnTo>
                    <a:pt x="3878884" y="766709"/>
                  </a:lnTo>
                  <a:cubicBezTo>
                    <a:pt x="3878884" y="851400"/>
                    <a:pt x="3810229" y="920055"/>
                    <a:pt x="3725538" y="920055"/>
                  </a:cubicBezTo>
                  <a:lnTo>
                    <a:pt x="153346" y="920055"/>
                  </a:lnTo>
                  <a:cubicBezTo>
                    <a:pt x="68655" y="920055"/>
                    <a:pt x="0" y="851400"/>
                    <a:pt x="0" y="766709"/>
                  </a:cubicBezTo>
                  <a:lnTo>
                    <a:pt x="0" y="153346"/>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13493" tIns="79203" rIns="113493" bIns="79203" numCol="1" spcCol="1270" anchor="ctr" anchorCtr="0">
              <a:noAutofit/>
            </a:bodyPr>
            <a:lstStyle/>
            <a:p>
              <a:pPr marL="0" lvl="0" indent="0" algn="ctr" defTabSz="800100">
                <a:lnSpc>
                  <a:spcPct val="90000"/>
                </a:lnSpc>
                <a:spcBef>
                  <a:spcPct val="0"/>
                </a:spcBef>
                <a:spcAft>
                  <a:spcPct val="35000"/>
                </a:spcAft>
                <a:buNone/>
              </a:pPr>
              <a:r>
                <a:rPr lang="en-IN" sz="1800" kern="1200" dirty="0"/>
                <a:t>NAMO e-waste Management Ltd.</a:t>
              </a:r>
            </a:p>
          </p:txBody>
        </p:sp>
      </p:grpSp>
      <p:graphicFrame>
        <p:nvGraphicFramePr>
          <p:cNvPr id="7" name="Diagram 6">
            <a:extLst>
              <a:ext uri="{FF2B5EF4-FFF2-40B4-BE49-F238E27FC236}">
                <a16:creationId xmlns:a16="http://schemas.microsoft.com/office/drawing/2014/main" id="{E20966E1-A135-276B-F128-9527D678C52D}"/>
              </a:ext>
            </a:extLst>
          </p:cNvPr>
          <p:cNvGraphicFramePr/>
          <p:nvPr>
            <p:extLst>
              <p:ext uri="{D42A27DB-BD31-4B8C-83A1-F6EECF244321}">
                <p14:modId xmlns:p14="http://schemas.microsoft.com/office/powerpoint/2010/main" val="735392303"/>
              </p:ext>
            </p:extLst>
          </p:nvPr>
        </p:nvGraphicFramePr>
        <p:xfrm>
          <a:off x="708660" y="4408955"/>
          <a:ext cx="10917283" cy="2231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Rounded Corners 3">
            <a:extLst>
              <a:ext uri="{FF2B5EF4-FFF2-40B4-BE49-F238E27FC236}">
                <a16:creationId xmlns:a16="http://schemas.microsoft.com/office/drawing/2014/main" id="{22382B52-627B-3F15-C83F-433211226F39}"/>
              </a:ext>
            </a:extLst>
          </p:cNvPr>
          <p:cNvSpPr/>
          <p:nvPr/>
        </p:nvSpPr>
        <p:spPr>
          <a:xfrm>
            <a:off x="708660" y="1098614"/>
            <a:ext cx="3878884" cy="697769"/>
          </a:xfrm>
          <a:prstGeom prst="roundRect">
            <a:avLst/>
          </a:prstGeom>
        </p:spPr>
        <p:style>
          <a:lnRef idx="2">
            <a:schemeClr val="accent2"/>
          </a:lnRef>
          <a:fillRef idx="1">
            <a:schemeClr val="lt1"/>
          </a:fillRef>
          <a:effectRef idx="0">
            <a:schemeClr val="accent2"/>
          </a:effectRef>
          <a:fontRef idx="minor">
            <a:schemeClr val="dk1"/>
          </a:fontRef>
        </p:style>
        <p:txBody>
          <a:bodyPr/>
          <a:lstStyle/>
          <a:p>
            <a:pPr algn="ctr"/>
            <a:r>
              <a:rPr lang="en-GB" sz="2800" b="1" dirty="0"/>
              <a:t>Company</a:t>
            </a:r>
          </a:p>
        </p:txBody>
      </p:sp>
      <p:sp>
        <p:nvSpPr>
          <p:cNvPr id="6" name="Freeform: Shape 5">
            <a:extLst>
              <a:ext uri="{FF2B5EF4-FFF2-40B4-BE49-F238E27FC236}">
                <a16:creationId xmlns:a16="http://schemas.microsoft.com/office/drawing/2014/main" id="{74AA8B9D-3254-7E61-DB16-8F7F17898DE3}"/>
              </a:ext>
            </a:extLst>
          </p:cNvPr>
          <p:cNvSpPr/>
          <p:nvPr/>
        </p:nvSpPr>
        <p:spPr>
          <a:xfrm>
            <a:off x="4587544" y="1122336"/>
            <a:ext cx="6895796" cy="645562"/>
          </a:xfrm>
          <a:custGeom>
            <a:avLst/>
            <a:gdLst>
              <a:gd name="connsiteX0" fmla="*/ 122676 w 736044"/>
              <a:gd name="connsiteY0" fmla="*/ 0 h 6895795"/>
              <a:gd name="connsiteX1" fmla="*/ 613368 w 736044"/>
              <a:gd name="connsiteY1" fmla="*/ 0 h 6895795"/>
              <a:gd name="connsiteX2" fmla="*/ 736044 w 736044"/>
              <a:gd name="connsiteY2" fmla="*/ 122676 h 6895795"/>
              <a:gd name="connsiteX3" fmla="*/ 736044 w 736044"/>
              <a:gd name="connsiteY3" fmla="*/ 6895795 h 6895795"/>
              <a:gd name="connsiteX4" fmla="*/ 736044 w 736044"/>
              <a:gd name="connsiteY4" fmla="*/ 6895795 h 6895795"/>
              <a:gd name="connsiteX5" fmla="*/ 0 w 736044"/>
              <a:gd name="connsiteY5" fmla="*/ 6895795 h 6895795"/>
              <a:gd name="connsiteX6" fmla="*/ 0 w 736044"/>
              <a:gd name="connsiteY6" fmla="*/ 6895795 h 6895795"/>
              <a:gd name="connsiteX7" fmla="*/ 0 w 736044"/>
              <a:gd name="connsiteY7" fmla="*/ 122676 h 6895795"/>
              <a:gd name="connsiteX8" fmla="*/ 122676 w 736044"/>
              <a:gd name="connsiteY8" fmla="*/ 0 h 689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6044" h="6895795">
                <a:moveTo>
                  <a:pt x="736044" y="1149321"/>
                </a:moveTo>
                <a:lnTo>
                  <a:pt x="736044" y="5746474"/>
                </a:lnTo>
                <a:cubicBezTo>
                  <a:pt x="736044" y="6381223"/>
                  <a:pt x="730181" y="6895790"/>
                  <a:pt x="722950" y="6895790"/>
                </a:cubicBezTo>
                <a:lnTo>
                  <a:pt x="0" y="6895790"/>
                </a:lnTo>
                <a:lnTo>
                  <a:pt x="0" y="6895790"/>
                </a:lnTo>
                <a:lnTo>
                  <a:pt x="0" y="5"/>
                </a:lnTo>
                <a:lnTo>
                  <a:pt x="0" y="5"/>
                </a:lnTo>
                <a:lnTo>
                  <a:pt x="722950" y="5"/>
                </a:lnTo>
                <a:cubicBezTo>
                  <a:pt x="730181" y="5"/>
                  <a:pt x="736044" y="514572"/>
                  <a:pt x="736044" y="1149321"/>
                </a:cubicBez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247651" tIns="159756" rIns="283581" bIns="159757" numCol="1" spcCol="1270" anchor="ctr" anchorCtr="0">
            <a:noAutofit/>
          </a:bodyPr>
          <a:lstStyle/>
          <a:p>
            <a:pPr marL="0" lvl="1" algn="ctr" defTabSz="800100">
              <a:lnSpc>
                <a:spcPct val="90000"/>
              </a:lnSpc>
              <a:spcBef>
                <a:spcPct val="0"/>
              </a:spcBef>
              <a:spcAft>
                <a:spcPct val="15000"/>
              </a:spcAft>
            </a:pPr>
            <a:r>
              <a:rPr lang="en-IN" sz="2800" b="1" dirty="0"/>
              <a:t>Role</a:t>
            </a:r>
          </a:p>
        </p:txBody>
      </p:sp>
    </p:spTree>
    <p:extLst>
      <p:ext uri="{BB962C8B-B14F-4D97-AF65-F5344CB8AC3E}">
        <p14:creationId xmlns:p14="http://schemas.microsoft.com/office/powerpoint/2010/main" val="3585719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35" name="Freeform: Shape 34">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Rectangle 3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 name="Rectangle 3">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5180" y="643467"/>
            <a:ext cx="9901640" cy="55710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8668" y="2006073"/>
            <a:ext cx="8817139" cy="14856"/>
          </a:xfrm>
          <a:custGeom>
            <a:avLst/>
            <a:gdLst>
              <a:gd name="connsiteX0" fmla="*/ 0 w 8817139"/>
              <a:gd name="connsiteY0" fmla="*/ 0 h 14856"/>
              <a:gd name="connsiteX1" fmla="*/ 590070 w 8817139"/>
              <a:gd name="connsiteY1" fmla="*/ 0 h 14856"/>
              <a:gd name="connsiteX2" fmla="*/ 1268312 w 8817139"/>
              <a:gd name="connsiteY2" fmla="*/ 0 h 14856"/>
              <a:gd name="connsiteX3" fmla="*/ 2034724 w 8817139"/>
              <a:gd name="connsiteY3" fmla="*/ 0 h 14856"/>
              <a:gd name="connsiteX4" fmla="*/ 2624794 w 8817139"/>
              <a:gd name="connsiteY4" fmla="*/ 0 h 14856"/>
              <a:gd name="connsiteX5" fmla="*/ 3303036 w 8817139"/>
              <a:gd name="connsiteY5" fmla="*/ 0 h 14856"/>
              <a:gd name="connsiteX6" fmla="*/ 4157620 w 8817139"/>
              <a:gd name="connsiteY6" fmla="*/ 0 h 14856"/>
              <a:gd name="connsiteX7" fmla="*/ 4659519 w 8817139"/>
              <a:gd name="connsiteY7" fmla="*/ 0 h 14856"/>
              <a:gd name="connsiteX8" fmla="*/ 5425932 w 8817139"/>
              <a:gd name="connsiteY8" fmla="*/ 0 h 14856"/>
              <a:gd name="connsiteX9" fmla="*/ 5927830 w 8817139"/>
              <a:gd name="connsiteY9" fmla="*/ 0 h 14856"/>
              <a:gd name="connsiteX10" fmla="*/ 6606072 w 8817139"/>
              <a:gd name="connsiteY10" fmla="*/ 0 h 14856"/>
              <a:gd name="connsiteX11" fmla="*/ 7372485 w 8817139"/>
              <a:gd name="connsiteY11" fmla="*/ 0 h 14856"/>
              <a:gd name="connsiteX12" fmla="*/ 7786212 w 8817139"/>
              <a:gd name="connsiteY12" fmla="*/ 0 h 14856"/>
              <a:gd name="connsiteX13" fmla="*/ 8199939 w 8817139"/>
              <a:gd name="connsiteY13" fmla="*/ 0 h 14856"/>
              <a:gd name="connsiteX14" fmla="*/ 8817139 w 8817139"/>
              <a:gd name="connsiteY14" fmla="*/ 0 h 14856"/>
              <a:gd name="connsiteX15" fmla="*/ 8817139 w 8817139"/>
              <a:gd name="connsiteY15" fmla="*/ 14856 h 14856"/>
              <a:gd name="connsiteX16" fmla="*/ 8050726 w 8817139"/>
              <a:gd name="connsiteY16" fmla="*/ 14856 h 14856"/>
              <a:gd name="connsiteX17" fmla="*/ 7372485 w 8817139"/>
              <a:gd name="connsiteY17" fmla="*/ 14856 h 14856"/>
              <a:gd name="connsiteX18" fmla="*/ 6782415 w 8817139"/>
              <a:gd name="connsiteY18" fmla="*/ 14856 h 14856"/>
              <a:gd name="connsiteX19" fmla="*/ 6016002 w 8817139"/>
              <a:gd name="connsiteY19" fmla="*/ 14856 h 14856"/>
              <a:gd name="connsiteX20" fmla="*/ 5337760 w 8817139"/>
              <a:gd name="connsiteY20" fmla="*/ 14856 h 14856"/>
              <a:gd name="connsiteX21" fmla="*/ 4483176 w 8817139"/>
              <a:gd name="connsiteY21" fmla="*/ 14856 h 14856"/>
              <a:gd name="connsiteX22" fmla="*/ 3628592 w 8817139"/>
              <a:gd name="connsiteY22" fmla="*/ 14856 h 14856"/>
              <a:gd name="connsiteX23" fmla="*/ 2862179 w 8817139"/>
              <a:gd name="connsiteY23" fmla="*/ 14856 h 14856"/>
              <a:gd name="connsiteX24" fmla="*/ 2095766 w 8817139"/>
              <a:gd name="connsiteY24" fmla="*/ 14856 h 14856"/>
              <a:gd name="connsiteX25" fmla="*/ 1329353 w 8817139"/>
              <a:gd name="connsiteY25" fmla="*/ 14856 h 14856"/>
              <a:gd name="connsiteX26" fmla="*/ 827455 w 8817139"/>
              <a:gd name="connsiteY26" fmla="*/ 14856 h 14856"/>
              <a:gd name="connsiteX27" fmla="*/ 0 w 8817139"/>
              <a:gd name="connsiteY27" fmla="*/ 14856 h 14856"/>
              <a:gd name="connsiteX28" fmla="*/ 0 w 8817139"/>
              <a:gd name="connsiteY28" fmla="*/ 0 h 14856"/>
              <a:gd name="connsiteX0" fmla="*/ 0 w 8817139"/>
              <a:gd name="connsiteY0" fmla="*/ 0 h 14856"/>
              <a:gd name="connsiteX1" fmla="*/ 590070 w 8817139"/>
              <a:gd name="connsiteY1" fmla="*/ 0 h 14856"/>
              <a:gd name="connsiteX2" fmla="*/ 1003797 w 8817139"/>
              <a:gd name="connsiteY2" fmla="*/ 0 h 14856"/>
              <a:gd name="connsiteX3" fmla="*/ 1858382 w 8817139"/>
              <a:gd name="connsiteY3" fmla="*/ 0 h 14856"/>
              <a:gd name="connsiteX4" fmla="*/ 2448452 w 8817139"/>
              <a:gd name="connsiteY4" fmla="*/ 0 h 14856"/>
              <a:gd name="connsiteX5" fmla="*/ 3038522 w 8817139"/>
              <a:gd name="connsiteY5" fmla="*/ 0 h 14856"/>
              <a:gd name="connsiteX6" fmla="*/ 3893106 w 8817139"/>
              <a:gd name="connsiteY6" fmla="*/ 0 h 14856"/>
              <a:gd name="connsiteX7" fmla="*/ 4395005 w 8817139"/>
              <a:gd name="connsiteY7" fmla="*/ 0 h 14856"/>
              <a:gd name="connsiteX8" fmla="*/ 5249589 w 8817139"/>
              <a:gd name="connsiteY8" fmla="*/ 0 h 14856"/>
              <a:gd name="connsiteX9" fmla="*/ 6104173 w 8817139"/>
              <a:gd name="connsiteY9" fmla="*/ 0 h 14856"/>
              <a:gd name="connsiteX10" fmla="*/ 6782415 w 8817139"/>
              <a:gd name="connsiteY10" fmla="*/ 0 h 14856"/>
              <a:gd name="connsiteX11" fmla="*/ 7636999 w 8817139"/>
              <a:gd name="connsiteY11" fmla="*/ 0 h 14856"/>
              <a:gd name="connsiteX12" fmla="*/ 8227069 w 8817139"/>
              <a:gd name="connsiteY12" fmla="*/ 0 h 14856"/>
              <a:gd name="connsiteX13" fmla="*/ 8817139 w 8817139"/>
              <a:gd name="connsiteY13" fmla="*/ 0 h 14856"/>
              <a:gd name="connsiteX14" fmla="*/ 8817139 w 8817139"/>
              <a:gd name="connsiteY14" fmla="*/ 14856 h 14856"/>
              <a:gd name="connsiteX15" fmla="*/ 8138898 w 8817139"/>
              <a:gd name="connsiteY15" fmla="*/ 14856 h 14856"/>
              <a:gd name="connsiteX16" fmla="*/ 7460656 w 8817139"/>
              <a:gd name="connsiteY16" fmla="*/ 14856 h 14856"/>
              <a:gd name="connsiteX17" fmla="*/ 6606072 w 8817139"/>
              <a:gd name="connsiteY17" fmla="*/ 14856 h 14856"/>
              <a:gd name="connsiteX18" fmla="*/ 5927830 w 8817139"/>
              <a:gd name="connsiteY18" fmla="*/ 14856 h 14856"/>
              <a:gd name="connsiteX19" fmla="*/ 5514103 w 8817139"/>
              <a:gd name="connsiteY19" fmla="*/ 14856 h 14856"/>
              <a:gd name="connsiteX20" fmla="*/ 5012204 w 8817139"/>
              <a:gd name="connsiteY20" fmla="*/ 14856 h 14856"/>
              <a:gd name="connsiteX21" fmla="*/ 4157620 w 8817139"/>
              <a:gd name="connsiteY21" fmla="*/ 14856 h 14856"/>
              <a:gd name="connsiteX22" fmla="*/ 3479379 w 8817139"/>
              <a:gd name="connsiteY22" fmla="*/ 14856 h 14856"/>
              <a:gd name="connsiteX23" fmla="*/ 2977480 w 8817139"/>
              <a:gd name="connsiteY23" fmla="*/ 14856 h 14856"/>
              <a:gd name="connsiteX24" fmla="*/ 2299239 w 8817139"/>
              <a:gd name="connsiteY24" fmla="*/ 14856 h 14856"/>
              <a:gd name="connsiteX25" fmla="*/ 1885511 w 8817139"/>
              <a:gd name="connsiteY25" fmla="*/ 14856 h 14856"/>
              <a:gd name="connsiteX26" fmla="*/ 1471784 w 8817139"/>
              <a:gd name="connsiteY26" fmla="*/ 14856 h 14856"/>
              <a:gd name="connsiteX27" fmla="*/ 793543 w 8817139"/>
              <a:gd name="connsiteY27" fmla="*/ 14856 h 14856"/>
              <a:gd name="connsiteX28" fmla="*/ 0 w 8817139"/>
              <a:gd name="connsiteY28" fmla="*/ 14856 h 14856"/>
              <a:gd name="connsiteX29" fmla="*/ 0 w 8817139"/>
              <a:gd name="connsiteY29" fmla="*/ 0 h 14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817139" h="14856" fill="none" extrusionOk="0">
                <a:moveTo>
                  <a:pt x="0" y="0"/>
                </a:moveTo>
                <a:cubicBezTo>
                  <a:pt x="276581" y="-24370"/>
                  <a:pt x="336272" y="17376"/>
                  <a:pt x="590070" y="0"/>
                </a:cubicBezTo>
                <a:cubicBezTo>
                  <a:pt x="845178" y="1344"/>
                  <a:pt x="955825" y="-32785"/>
                  <a:pt x="1268312" y="0"/>
                </a:cubicBezTo>
                <a:cubicBezTo>
                  <a:pt x="1604367" y="9442"/>
                  <a:pt x="1732871" y="-20766"/>
                  <a:pt x="2034724" y="0"/>
                </a:cubicBezTo>
                <a:cubicBezTo>
                  <a:pt x="2354667" y="38967"/>
                  <a:pt x="2393944" y="25879"/>
                  <a:pt x="2624794" y="0"/>
                </a:cubicBezTo>
                <a:cubicBezTo>
                  <a:pt x="2863971" y="-11852"/>
                  <a:pt x="3099764" y="-1419"/>
                  <a:pt x="3303036" y="0"/>
                </a:cubicBezTo>
                <a:cubicBezTo>
                  <a:pt x="3468406" y="-5251"/>
                  <a:pt x="4019710" y="3525"/>
                  <a:pt x="4157620" y="0"/>
                </a:cubicBezTo>
                <a:cubicBezTo>
                  <a:pt x="4346875" y="-2206"/>
                  <a:pt x="4414228" y="2903"/>
                  <a:pt x="4659519" y="0"/>
                </a:cubicBezTo>
                <a:cubicBezTo>
                  <a:pt x="4872718" y="-8354"/>
                  <a:pt x="5056735" y="13461"/>
                  <a:pt x="5425932" y="0"/>
                </a:cubicBezTo>
                <a:cubicBezTo>
                  <a:pt x="5794760" y="13352"/>
                  <a:pt x="5752633" y="-21333"/>
                  <a:pt x="5927830" y="0"/>
                </a:cubicBezTo>
                <a:cubicBezTo>
                  <a:pt x="6119888" y="30989"/>
                  <a:pt x="6394789" y="15956"/>
                  <a:pt x="6606072" y="0"/>
                </a:cubicBezTo>
                <a:cubicBezTo>
                  <a:pt x="6790625" y="3851"/>
                  <a:pt x="7080875" y="-37321"/>
                  <a:pt x="7372485" y="0"/>
                </a:cubicBezTo>
                <a:cubicBezTo>
                  <a:pt x="7663743" y="11600"/>
                  <a:pt x="7691922" y="-2970"/>
                  <a:pt x="7786212" y="0"/>
                </a:cubicBezTo>
                <a:cubicBezTo>
                  <a:pt x="7856383" y="-925"/>
                  <a:pt x="8090016" y="-25342"/>
                  <a:pt x="8199939" y="0"/>
                </a:cubicBezTo>
                <a:cubicBezTo>
                  <a:pt x="8342367" y="-7581"/>
                  <a:pt x="8692513" y="-3143"/>
                  <a:pt x="8817139" y="0"/>
                </a:cubicBezTo>
                <a:cubicBezTo>
                  <a:pt x="8817695" y="4744"/>
                  <a:pt x="8817566" y="8458"/>
                  <a:pt x="8817139" y="14856"/>
                </a:cubicBezTo>
                <a:cubicBezTo>
                  <a:pt x="8618509" y="30305"/>
                  <a:pt x="8354306" y="-9728"/>
                  <a:pt x="8050726" y="14856"/>
                </a:cubicBezTo>
                <a:cubicBezTo>
                  <a:pt x="7727792" y="17871"/>
                  <a:pt x="7695337" y="-1438"/>
                  <a:pt x="7372485" y="14856"/>
                </a:cubicBezTo>
                <a:cubicBezTo>
                  <a:pt x="7031806" y="37295"/>
                  <a:pt x="6909996" y="38583"/>
                  <a:pt x="6782415" y="14856"/>
                </a:cubicBezTo>
                <a:cubicBezTo>
                  <a:pt x="6631062" y="-5819"/>
                  <a:pt x="6351516" y="47798"/>
                  <a:pt x="6016002" y="14856"/>
                </a:cubicBezTo>
                <a:cubicBezTo>
                  <a:pt x="5667335" y="41323"/>
                  <a:pt x="5600201" y="9552"/>
                  <a:pt x="5337760" y="14856"/>
                </a:cubicBezTo>
                <a:cubicBezTo>
                  <a:pt x="5083903" y="20879"/>
                  <a:pt x="4709945" y="41225"/>
                  <a:pt x="4483176" y="14856"/>
                </a:cubicBezTo>
                <a:cubicBezTo>
                  <a:pt x="4172162" y="-32195"/>
                  <a:pt x="3873052" y="-41406"/>
                  <a:pt x="3628592" y="14856"/>
                </a:cubicBezTo>
                <a:cubicBezTo>
                  <a:pt x="3376811" y="65283"/>
                  <a:pt x="3137721" y="51724"/>
                  <a:pt x="2862179" y="14856"/>
                </a:cubicBezTo>
                <a:cubicBezTo>
                  <a:pt x="2545746" y="17105"/>
                  <a:pt x="2419008" y="58775"/>
                  <a:pt x="2095766" y="14856"/>
                </a:cubicBezTo>
                <a:cubicBezTo>
                  <a:pt x="1753351" y="-2924"/>
                  <a:pt x="1540151" y="-67996"/>
                  <a:pt x="1329353" y="14856"/>
                </a:cubicBezTo>
                <a:cubicBezTo>
                  <a:pt x="1124777" y="36363"/>
                  <a:pt x="1003808" y="18697"/>
                  <a:pt x="827455" y="14856"/>
                </a:cubicBezTo>
                <a:cubicBezTo>
                  <a:pt x="690864" y="-18472"/>
                  <a:pt x="189254" y="11254"/>
                  <a:pt x="0" y="14856"/>
                </a:cubicBezTo>
                <a:cubicBezTo>
                  <a:pt x="164" y="8741"/>
                  <a:pt x="1005" y="5942"/>
                  <a:pt x="0" y="0"/>
                </a:cubicBezTo>
                <a:close/>
              </a:path>
              <a:path w="8817139" h="14856" stroke="0" extrusionOk="0">
                <a:moveTo>
                  <a:pt x="0" y="0"/>
                </a:moveTo>
                <a:cubicBezTo>
                  <a:pt x="226314" y="6909"/>
                  <a:pt x="304641" y="6747"/>
                  <a:pt x="590070" y="0"/>
                </a:cubicBezTo>
                <a:cubicBezTo>
                  <a:pt x="872430" y="-22443"/>
                  <a:pt x="877648" y="-14822"/>
                  <a:pt x="1003797" y="0"/>
                </a:cubicBezTo>
                <a:cubicBezTo>
                  <a:pt x="1108795" y="68265"/>
                  <a:pt x="1621756" y="-21771"/>
                  <a:pt x="1858382" y="0"/>
                </a:cubicBezTo>
                <a:cubicBezTo>
                  <a:pt x="2141374" y="-1465"/>
                  <a:pt x="2196664" y="-16133"/>
                  <a:pt x="2448452" y="0"/>
                </a:cubicBezTo>
                <a:cubicBezTo>
                  <a:pt x="2722584" y="-1513"/>
                  <a:pt x="2904370" y="-1666"/>
                  <a:pt x="3038522" y="0"/>
                </a:cubicBezTo>
                <a:cubicBezTo>
                  <a:pt x="3223602" y="-1152"/>
                  <a:pt x="3723365" y="6635"/>
                  <a:pt x="3893106" y="0"/>
                </a:cubicBezTo>
                <a:cubicBezTo>
                  <a:pt x="4052241" y="30710"/>
                  <a:pt x="4285823" y="-4386"/>
                  <a:pt x="4395005" y="0"/>
                </a:cubicBezTo>
                <a:cubicBezTo>
                  <a:pt x="4526140" y="-23678"/>
                  <a:pt x="4975119" y="-36073"/>
                  <a:pt x="5249589" y="0"/>
                </a:cubicBezTo>
                <a:cubicBezTo>
                  <a:pt x="5558523" y="61159"/>
                  <a:pt x="5782823" y="-31323"/>
                  <a:pt x="6104173" y="0"/>
                </a:cubicBezTo>
                <a:cubicBezTo>
                  <a:pt x="6459931" y="22817"/>
                  <a:pt x="6521419" y="22626"/>
                  <a:pt x="6782415" y="0"/>
                </a:cubicBezTo>
                <a:cubicBezTo>
                  <a:pt x="7058632" y="-18821"/>
                  <a:pt x="7477890" y="-9214"/>
                  <a:pt x="7636999" y="0"/>
                </a:cubicBezTo>
                <a:cubicBezTo>
                  <a:pt x="7854900" y="4600"/>
                  <a:pt x="8053670" y="-6272"/>
                  <a:pt x="8227069" y="0"/>
                </a:cubicBezTo>
                <a:cubicBezTo>
                  <a:pt x="8392788" y="-42039"/>
                  <a:pt x="8553747" y="7137"/>
                  <a:pt x="8817139" y="0"/>
                </a:cubicBezTo>
                <a:cubicBezTo>
                  <a:pt x="8816462" y="3573"/>
                  <a:pt x="8816391" y="9010"/>
                  <a:pt x="8817139" y="14856"/>
                </a:cubicBezTo>
                <a:cubicBezTo>
                  <a:pt x="8569945" y="25927"/>
                  <a:pt x="8437057" y="51745"/>
                  <a:pt x="8138898" y="14856"/>
                </a:cubicBezTo>
                <a:cubicBezTo>
                  <a:pt x="7877364" y="5172"/>
                  <a:pt x="7667203" y="-798"/>
                  <a:pt x="7460656" y="14856"/>
                </a:cubicBezTo>
                <a:cubicBezTo>
                  <a:pt x="7284456" y="31956"/>
                  <a:pt x="6832107" y="19536"/>
                  <a:pt x="6606072" y="14856"/>
                </a:cubicBezTo>
                <a:cubicBezTo>
                  <a:pt x="6401131" y="55831"/>
                  <a:pt x="6266365" y="10836"/>
                  <a:pt x="5927830" y="14856"/>
                </a:cubicBezTo>
                <a:cubicBezTo>
                  <a:pt x="5620605" y="-4105"/>
                  <a:pt x="5632545" y="25382"/>
                  <a:pt x="5514103" y="14856"/>
                </a:cubicBezTo>
                <a:cubicBezTo>
                  <a:pt x="5392221" y="7853"/>
                  <a:pt x="5263163" y="24175"/>
                  <a:pt x="5012204" y="14856"/>
                </a:cubicBezTo>
                <a:cubicBezTo>
                  <a:pt x="4792106" y="-13458"/>
                  <a:pt x="4548394" y="24409"/>
                  <a:pt x="4157620" y="14856"/>
                </a:cubicBezTo>
                <a:cubicBezTo>
                  <a:pt x="3784981" y="-2414"/>
                  <a:pt x="3637207" y="24153"/>
                  <a:pt x="3479379" y="14856"/>
                </a:cubicBezTo>
                <a:cubicBezTo>
                  <a:pt x="3292108" y="33208"/>
                  <a:pt x="3153763" y="24874"/>
                  <a:pt x="2977480" y="14856"/>
                </a:cubicBezTo>
                <a:cubicBezTo>
                  <a:pt x="2814144" y="1650"/>
                  <a:pt x="2489437" y="8392"/>
                  <a:pt x="2299239" y="14856"/>
                </a:cubicBezTo>
                <a:cubicBezTo>
                  <a:pt x="2098638" y="25630"/>
                  <a:pt x="2044983" y="25332"/>
                  <a:pt x="1885511" y="14856"/>
                </a:cubicBezTo>
                <a:cubicBezTo>
                  <a:pt x="1722488" y="7816"/>
                  <a:pt x="1662511" y="22432"/>
                  <a:pt x="1471784" y="14856"/>
                </a:cubicBezTo>
                <a:cubicBezTo>
                  <a:pt x="1273075" y="20902"/>
                  <a:pt x="1119549" y="47874"/>
                  <a:pt x="793543" y="14856"/>
                </a:cubicBezTo>
                <a:cubicBezTo>
                  <a:pt x="452434" y="-1359"/>
                  <a:pt x="312597" y="41688"/>
                  <a:pt x="0" y="14856"/>
                </a:cubicBezTo>
                <a:cubicBezTo>
                  <a:pt x="-222" y="9301"/>
                  <a:pt x="-746" y="2905"/>
                  <a:pt x="0" y="0"/>
                </a:cubicBezTo>
                <a:close/>
              </a:path>
              <a:path w="8817139" h="14856" fill="none" stroke="0" extrusionOk="0">
                <a:moveTo>
                  <a:pt x="0" y="0"/>
                </a:moveTo>
                <a:cubicBezTo>
                  <a:pt x="243229" y="-27510"/>
                  <a:pt x="323459" y="6856"/>
                  <a:pt x="590070" y="0"/>
                </a:cubicBezTo>
                <a:cubicBezTo>
                  <a:pt x="861202" y="4270"/>
                  <a:pt x="960461" y="-8366"/>
                  <a:pt x="1268312" y="0"/>
                </a:cubicBezTo>
                <a:cubicBezTo>
                  <a:pt x="1560840" y="20660"/>
                  <a:pt x="1715284" y="3023"/>
                  <a:pt x="2034724" y="0"/>
                </a:cubicBezTo>
                <a:cubicBezTo>
                  <a:pt x="2341423" y="28887"/>
                  <a:pt x="2396877" y="19456"/>
                  <a:pt x="2624794" y="0"/>
                </a:cubicBezTo>
                <a:cubicBezTo>
                  <a:pt x="2892652" y="-12236"/>
                  <a:pt x="3133139" y="-5558"/>
                  <a:pt x="3303036" y="0"/>
                </a:cubicBezTo>
                <a:cubicBezTo>
                  <a:pt x="3471978" y="-26350"/>
                  <a:pt x="3946481" y="21810"/>
                  <a:pt x="4157620" y="0"/>
                </a:cubicBezTo>
                <a:cubicBezTo>
                  <a:pt x="4338604" y="2647"/>
                  <a:pt x="4413035" y="33297"/>
                  <a:pt x="4659519" y="0"/>
                </a:cubicBezTo>
                <a:cubicBezTo>
                  <a:pt x="4903776" y="-14577"/>
                  <a:pt x="5064221" y="-13751"/>
                  <a:pt x="5425932" y="0"/>
                </a:cubicBezTo>
                <a:cubicBezTo>
                  <a:pt x="5785867" y="14208"/>
                  <a:pt x="5749034" y="-15174"/>
                  <a:pt x="5927830" y="0"/>
                </a:cubicBezTo>
                <a:cubicBezTo>
                  <a:pt x="6116335" y="28827"/>
                  <a:pt x="6380695" y="60076"/>
                  <a:pt x="6606072" y="0"/>
                </a:cubicBezTo>
                <a:cubicBezTo>
                  <a:pt x="6863752" y="29963"/>
                  <a:pt x="7111808" y="22388"/>
                  <a:pt x="7372485" y="0"/>
                </a:cubicBezTo>
                <a:cubicBezTo>
                  <a:pt x="7667294" y="11319"/>
                  <a:pt x="7690777" y="-1092"/>
                  <a:pt x="7786212" y="0"/>
                </a:cubicBezTo>
                <a:cubicBezTo>
                  <a:pt x="7869158" y="-773"/>
                  <a:pt x="8066885" y="-19868"/>
                  <a:pt x="8199939" y="0"/>
                </a:cubicBezTo>
                <a:cubicBezTo>
                  <a:pt x="8313374" y="10062"/>
                  <a:pt x="8647470" y="-8206"/>
                  <a:pt x="8817139" y="0"/>
                </a:cubicBezTo>
                <a:cubicBezTo>
                  <a:pt x="8817627" y="4822"/>
                  <a:pt x="8817115" y="9473"/>
                  <a:pt x="8817139" y="14856"/>
                </a:cubicBezTo>
                <a:cubicBezTo>
                  <a:pt x="8615937" y="21680"/>
                  <a:pt x="8409418" y="38606"/>
                  <a:pt x="8050726" y="14856"/>
                </a:cubicBezTo>
                <a:cubicBezTo>
                  <a:pt x="7724464" y="20367"/>
                  <a:pt x="7702891" y="-5439"/>
                  <a:pt x="7372485" y="14856"/>
                </a:cubicBezTo>
                <a:cubicBezTo>
                  <a:pt x="7042726" y="40112"/>
                  <a:pt x="6891691" y="45289"/>
                  <a:pt x="6782415" y="14856"/>
                </a:cubicBezTo>
                <a:cubicBezTo>
                  <a:pt x="6662823" y="1452"/>
                  <a:pt x="6321173" y="-917"/>
                  <a:pt x="6016002" y="14856"/>
                </a:cubicBezTo>
                <a:cubicBezTo>
                  <a:pt x="5679649" y="28426"/>
                  <a:pt x="5562233" y="6685"/>
                  <a:pt x="5337760" y="14856"/>
                </a:cubicBezTo>
                <a:cubicBezTo>
                  <a:pt x="5142468" y="61768"/>
                  <a:pt x="4747978" y="51115"/>
                  <a:pt x="4483176" y="14856"/>
                </a:cubicBezTo>
                <a:cubicBezTo>
                  <a:pt x="4196227" y="33465"/>
                  <a:pt x="3859535" y="-38793"/>
                  <a:pt x="3628592" y="14856"/>
                </a:cubicBezTo>
                <a:cubicBezTo>
                  <a:pt x="3419285" y="63072"/>
                  <a:pt x="3150151" y="7829"/>
                  <a:pt x="2862179" y="14856"/>
                </a:cubicBezTo>
                <a:cubicBezTo>
                  <a:pt x="2582998" y="16287"/>
                  <a:pt x="2401411" y="28663"/>
                  <a:pt x="2095766" y="14856"/>
                </a:cubicBezTo>
                <a:cubicBezTo>
                  <a:pt x="1768282" y="51376"/>
                  <a:pt x="1528233" y="-65094"/>
                  <a:pt x="1329353" y="14856"/>
                </a:cubicBezTo>
                <a:cubicBezTo>
                  <a:pt x="1127271" y="43796"/>
                  <a:pt x="1010374" y="3136"/>
                  <a:pt x="827455" y="14856"/>
                </a:cubicBezTo>
                <a:cubicBezTo>
                  <a:pt x="650136" y="2133"/>
                  <a:pt x="191025" y="8736"/>
                  <a:pt x="0" y="14856"/>
                </a:cubicBezTo>
                <a:cubicBezTo>
                  <a:pt x="-377" y="8871"/>
                  <a:pt x="706" y="634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817139"/>
                      <a:gd name="connsiteY0" fmla="*/ 0 h 14856"/>
                      <a:gd name="connsiteX1" fmla="*/ 590070 w 8817139"/>
                      <a:gd name="connsiteY1" fmla="*/ 0 h 14856"/>
                      <a:gd name="connsiteX2" fmla="*/ 1268312 w 8817139"/>
                      <a:gd name="connsiteY2" fmla="*/ 0 h 14856"/>
                      <a:gd name="connsiteX3" fmla="*/ 2034724 w 8817139"/>
                      <a:gd name="connsiteY3" fmla="*/ 0 h 14856"/>
                      <a:gd name="connsiteX4" fmla="*/ 2624794 w 8817139"/>
                      <a:gd name="connsiteY4" fmla="*/ 0 h 14856"/>
                      <a:gd name="connsiteX5" fmla="*/ 3303036 w 8817139"/>
                      <a:gd name="connsiteY5" fmla="*/ 0 h 14856"/>
                      <a:gd name="connsiteX6" fmla="*/ 4157620 w 8817139"/>
                      <a:gd name="connsiteY6" fmla="*/ 0 h 14856"/>
                      <a:gd name="connsiteX7" fmla="*/ 4659519 w 8817139"/>
                      <a:gd name="connsiteY7" fmla="*/ 0 h 14856"/>
                      <a:gd name="connsiteX8" fmla="*/ 5425932 w 8817139"/>
                      <a:gd name="connsiteY8" fmla="*/ 0 h 14856"/>
                      <a:gd name="connsiteX9" fmla="*/ 5927830 w 8817139"/>
                      <a:gd name="connsiteY9" fmla="*/ 0 h 14856"/>
                      <a:gd name="connsiteX10" fmla="*/ 6606072 w 8817139"/>
                      <a:gd name="connsiteY10" fmla="*/ 0 h 14856"/>
                      <a:gd name="connsiteX11" fmla="*/ 7372485 w 8817139"/>
                      <a:gd name="connsiteY11" fmla="*/ 0 h 14856"/>
                      <a:gd name="connsiteX12" fmla="*/ 7786212 w 8817139"/>
                      <a:gd name="connsiteY12" fmla="*/ 0 h 14856"/>
                      <a:gd name="connsiteX13" fmla="*/ 8199939 w 8817139"/>
                      <a:gd name="connsiteY13" fmla="*/ 0 h 14856"/>
                      <a:gd name="connsiteX14" fmla="*/ 8817139 w 8817139"/>
                      <a:gd name="connsiteY14" fmla="*/ 0 h 14856"/>
                      <a:gd name="connsiteX15" fmla="*/ 8817139 w 8817139"/>
                      <a:gd name="connsiteY15" fmla="*/ 14856 h 14856"/>
                      <a:gd name="connsiteX16" fmla="*/ 8050726 w 8817139"/>
                      <a:gd name="connsiteY16" fmla="*/ 14856 h 14856"/>
                      <a:gd name="connsiteX17" fmla="*/ 7372485 w 8817139"/>
                      <a:gd name="connsiteY17" fmla="*/ 14856 h 14856"/>
                      <a:gd name="connsiteX18" fmla="*/ 6782415 w 8817139"/>
                      <a:gd name="connsiteY18" fmla="*/ 14856 h 14856"/>
                      <a:gd name="connsiteX19" fmla="*/ 6016002 w 8817139"/>
                      <a:gd name="connsiteY19" fmla="*/ 14856 h 14856"/>
                      <a:gd name="connsiteX20" fmla="*/ 5337760 w 8817139"/>
                      <a:gd name="connsiteY20" fmla="*/ 14856 h 14856"/>
                      <a:gd name="connsiteX21" fmla="*/ 4483176 w 8817139"/>
                      <a:gd name="connsiteY21" fmla="*/ 14856 h 14856"/>
                      <a:gd name="connsiteX22" fmla="*/ 3628592 w 8817139"/>
                      <a:gd name="connsiteY22" fmla="*/ 14856 h 14856"/>
                      <a:gd name="connsiteX23" fmla="*/ 2862179 w 8817139"/>
                      <a:gd name="connsiteY23" fmla="*/ 14856 h 14856"/>
                      <a:gd name="connsiteX24" fmla="*/ 2095766 w 8817139"/>
                      <a:gd name="connsiteY24" fmla="*/ 14856 h 14856"/>
                      <a:gd name="connsiteX25" fmla="*/ 1329353 w 8817139"/>
                      <a:gd name="connsiteY25" fmla="*/ 14856 h 14856"/>
                      <a:gd name="connsiteX26" fmla="*/ 827455 w 8817139"/>
                      <a:gd name="connsiteY26" fmla="*/ 14856 h 14856"/>
                      <a:gd name="connsiteX27" fmla="*/ 0 w 8817139"/>
                      <a:gd name="connsiteY27" fmla="*/ 14856 h 14856"/>
                      <a:gd name="connsiteX28" fmla="*/ 0 w 8817139"/>
                      <a:gd name="connsiteY28" fmla="*/ 0 h 14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817139" h="14856" fill="none" extrusionOk="0">
                        <a:moveTo>
                          <a:pt x="0" y="0"/>
                        </a:moveTo>
                        <a:cubicBezTo>
                          <a:pt x="255198" y="-20127"/>
                          <a:pt x="340825" y="338"/>
                          <a:pt x="590070" y="0"/>
                        </a:cubicBezTo>
                        <a:cubicBezTo>
                          <a:pt x="839315" y="-338"/>
                          <a:pt x="963287" y="-8456"/>
                          <a:pt x="1268312" y="0"/>
                        </a:cubicBezTo>
                        <a:cubicBezTo>
                          <a:pt x="1573337" y="8456"/>
                          <a:pt x="1721685" y="-32356"/>
                          <a:pt x="2034724" y="0"/>
                        </a:cubicBezTo>
                        <a:cubicBezTo>
                          <a:pt x="2347763" y="32356"/>
                          <a:pt x="2389965" y="16154"/>
                          <a:pt x="2624794" y="0"/>
                        </a:cubicBezTo>
                        <a:cubicBezTo>
                          <a:pt x="2859623" y="-16154"/>
                          <a:pt x="3118775" y="24004"/>
                          <a:pt x="3303036" y="0"/>
                        </a:cubicBezTo>
                        <a:cubicBezTo>
                          <a:pt x="3487297" y="-24004"/>
                          <a:pt x="3976261" y="-6227"/>
                          <a:pt x="4157620" y="0"/>
                        </a:cubicBezTo>
                        <a:cubicBezTo>
                          <a:pt x="4338979" y="6227"/>
                          <a:pt x="4423276" y="19064"/>
                          <a:pt x="4659519" y="0"/>
                        </a:cubicBezTo>
                        <a:cubicBezTo>
                          <a:pt x="4895762" y="-19064"/>
                          <a:pt x="5054769" y="-16024"/>
                          <a:pt x="5425932" y="0"/>
                        </a:cubicBezTo>
                        <a:cubicBezTo>
                          <a:pt x="5797095" y="16024"/>
                          <a:pt x="5747842" y="-16149"/>
                          <a:pt x="5927830" y="0"/>
                        </a:cubicBezTo>
                        <a:cubicBezTo>
                          <a:pt x="6107818" y="16149"/>
                          <a:pt x="6376126" y="12757"/>
                          <a:pt x="6606072" y="0"/>
                        </a:cubicBezTo>
                        <a:cubicBezTo>
                          <a:pt x="6836018" y="-12757"/>
                          <a:pt x="7081533" y="-14696"/>
                          <a:pt x="7372485" y="0"/>
                        </a:cubicBezTo>
                        <a:cubicBezTo>
                          <a:pt x="7663437" y="14696"/>
                          <a:pt x="7689915" y="2965"/>
                          <a:pt x="7786212" y="0"/>
                        </a:cubicBezTo>
                        <a:cubicBezTo>
                          <a:pt x="7882509" y="-2965"/>
                          <a:pt x="8080476" y="-10490"/>
                          <a:pt x="8199939" y="0"/>
                        </a:cubicBezTo>
                        <a:cubicBezTo>
                          <a:pt x="8319402" y="10490"/>
                          <a:pt x="8651515" y="39"/>
                          <a:pt x="8817139" y="0"/>
                        </a:cubicBezTo>
                        <a:cubicBezTo>
                          <a:pt x="8817608" y="5082"/>
                          <a:pt x="8817329" y="9348"/>
                          <a:pt x="8817139" y="14856"/>
                        </a:cubicBezTo>
                        <a:cubicBezTo>
                          <a:pt x="8622668" y="9644"/>
                          <a:pt x="8376777" y="14351"/>
                          <a:pt x="8050726" y="14856"/>
                        </a:cubicBezTo>
                        <a:cubicBezTo>
                          <a:pt x="7724675" y="15361"/>
                          <a:pt x="7696868" y="-1866"/>
                          <a:pt x="7372485" y="14856"/>
                        </a:cubicBezTo>
                        <a:cubicBezTo>
                          <a:pt x="7048102" y="31578"/>
                          <a:pt x="6910111" y="44307"/>
                          <a:pt x="6782415" y="14856"/>
                        </a:cubicBezTo>
                        <a:cubicBezTo>
                          <a:pt x="6654719" y="-14595"/>
                          <a:pt x="6355947" y="-19255"/>
                          <a:pt x="6016002" y="14856"/>
                        </a:cubicBezTo>
                        <a:cubicBezTo>
                          <a:pt x="5676057" y="48967"/>
                          <a:pt x="5579163" y="7643"/>
                          <a:pt x="5337760" y="14856"/>
                        </a:cubicBezTo>
                        <a:cubicBezTo>
                          <a:pt x="5096357" y="22069"/>
                          <a:pt x="4758262" y="20061"/>
                          <a:pt x="4483176" y="14856"/>
                        </a:cubicBezTo>
                        <a:cubicBezTo>
                          <a:pt x="4208090" y="9651"/>
                          <a:pt x="3871584" y="-22806"/>
                          <a:pt x="3628592" y="14856"/>
                        </a:cubicBezTo>
                        <a:cubicBezTo>
                          <a:pt x="3385600" y="52518"/>
                          <a:pt x="3150704" y="19312"/>
                          <a:pt x="2862179" y="14856"/>
                        </a:cubicBezTo>
                        <a:cubicBezTo>
                          <a:pt x="2573654" y="10400"/>
                          <a:pt x="2407539" y="27318"/>
                          <a:pt x="2095766" y="14856"/>
                        </a:cubicBezTo>
                        <a:cubicBezTo>
                          <a:pt x="1783993" y="2394"/>
                          <a:pt x="1541928" y="-21965"/>
                          <a:pt x="1329353" y="14856"/>
                        </a:cubicBezTo>
                        <a:cubicBezTo>
                          <a:pt x="1116778" y="51677"/>
                          <a:pt x="997829" y="24916"/>
                          <a:pt x="827455" y="14856"/>
                        </a:cubicBezTo>
                        <a:cubicBezTo>
                          <a:pt x="657081" y="4796"/>
                          <a:pt x="183606" y="16031"/>
                          <a:pt x="0" y="14856"/>
                        </a:cubicBezTo>
                        <a:cubicBezTo>
                          <a:pt x="136" y="8583"/>
                          <a:pt x="671" y="6255"/>
                          <a:pt x="0" y="0"/>
                        </a:cubicBezTo>
                        <a:close/>
                      </a:path>
                      <a:path w="8817139" h="14856" stroke="0" extrusionOk="0">
                        <a:moveTo>
                          <a:pt x="0" y="0"/>
                        </a:moveTo>
                        <a:cubicBezTo>
                          <a:pt x="215603" y="6250"/>
                          <a:pt x="305923" y="22639"/>
                          <a:pt x="590070" y="0"/>
                        </a:cubicBezTo>
                        <a:cubicBezTo>
                          <a:pt x="874217" y="-22639"/>
                          <a:pt x="877126" y="-15458"/>
                          <a:pt x="1003797" y="0"/>
                        </a:cubicBezTo>
                        <a:cubicBezTo>
                          <a:pt x="1130468" y="15458"/>
                          <a:pt x="1578785" y="-6679"/>
                          <a:pt x="1858382" y="0"/>
                        </a:cubicBezTo>
                        <a:cubicBezTo>
                          <a:pt x="2137980" y="6679"/>
                          <a:pt x="2187998" y="-19958"/>
                          <a:pt x="2448452" y="0"/>
                        </a:cubicBezTo>
                        <a:cubicBezTo>
                          <a:pt x="2708906" y="19958"/>
                          <a:pt x="2881089" y="6099"/>
                          <a:pt x="3038522" y="0"/>
                        </a:cubicBezTo>
                        <a:cubicBezTo>
                          <a:pt x="3195955" y="-6099"/>
                          <a:pt x="3720031" y="-35947"/>
                          <a:pt x="3893106" y="0"/>
                        </a:cubicBezTo>
                        <a:cubicBezTo>
                          <a:pt x="4066181" y="35947"/>
                          <a:pt x="4263249" y="-2898"/>
                          <a:pt x="4395005" y="0"/>
                        </a:cubicBezTo>
                        <a:cubicBezTo>
                          <a:pt x="4526761" y="2898"/>
                          <a:pt x="4958975" y="-24361"/>
                          <a:pt x="5249589" y="0"/>
                        </a:cubicBezTo>
                        <a:cubicBezTo>
                          <a:pt x="5540203" y="24361"/>
                          <a:pt x="5756144" y="-30742"/>
                          <a:pt x="6104173" y="0"/>
                        </a:cubicBezTo>
                        <a:cubicBezTo>
                          <a:pt x="6452202" y="30742"/>
                          <a:pt x="6520316" y="25208"/>
                          <a:pt x="6782415" y="0"/>
                        </a:cubicBezTo>
                        <a:cubicBezTo>
                          <a:pt x="7044514" y="-25208"/>
                          <a:pt x="7457115" y="8777"/>
                          <a:pt x="7636999" y="0"/>
                        </a:cubicBezTo>
                        <a:cubicBezTo>
                          <a:pt x="7816883" y="-8777"/>
                          <a:pt x="8049821" y="16587"/>
                          <a:pt x="8227069" y="0"/>
                        </a:cubicBezTo>
                        <a:cubicBezTo>
                          <a:pt x="8404317" y="-16587"/>
                          <a:pt x="8553180" y="2879"/>
                          <a:pt x="8817139" y="0"/>
                        </a:cubicBezTo>
                        <a:cubicBezTo>
                          <a:pt x="8816735" y="3638"/>
                          <a:pt x="8816397" y="9176"/>
                          <a:pt x="8817139" y="14856"/>
                        </a:cubicBezTo>
                        <a:cubicBezTo>
                          <a:pt x="8592801" y="45750"/>
                          <a:pt x="8440011" y="48267"/>
                          <a:pt x="8138898" y="14856"/>
                        </a:cubicBezTo>
                        <a:cubicBezTo>
                          <a:pt x="7837785" y="-18555"/>
                          <a:pt x="7646926" y="2123"/>
                          <a:pt x="7460656" y="14856"/>
                        </a:cubicBezTo>
                        <a:cubicBezTo>
                          <a:pt x="7274386" y="27589"/>
                          <a:pt x="6802271" y="271"/>
                          <a:pt x="6606072" y="14856"/>
                        </a:cubicBezTo>
                        <a:cubicBezTo>
                          <a:pt x="6409873" y="29441"/>
                          <a:pt x="6230156" y="31521"/>
                          <a:pt x="5927830" y="14856"/>
                        </a:cubicBezTo>
                        <a:cubicBezTo>
                          <a:pt x="5625504" y="-1809"/>
                          <a:pt x="5634983" y="29250"/>
                          <a:pt x="5514103" y="14856"/>
                        </a:cubicBezTo>
                        <a:cubicBezTo>
                          <a:pt x="5393223" y="462"/>
                          <a:pt x="5240909" y="5669"/>
                          <a:pt x="5012204" y="14856"/>
                        </a:cubicBezTo>
                        <a:cubicBezTo>
                          <a:pt x="4783499" y="24043"/>
                          <a:pt x="4542541" y="34952"/>
                          <a:pt x="4157620" y="14856"/>
                        </a:cubicBezTo>
                        <a:cubicBezTo>
                          <a:pt x="3772699" y="-5240"/>
                          <a:pt x="3658236" y="11400"/>
                          <a:pt x="3479379" y="14856"/>
                        </a:cubicBezTo>
                        <a:cubicBezTo>
                          <a:pt x="3300522" y="18312"/>
                          <a:pt x="3149195" y="24032"/>
                          <a:pt x="2977480" y="14856"/>
                        </a:cubicBezTo>
                        <a:cubicBezTo>
                          <a:pt x="2805765" y="5680"/>
                          <a:pt x="2494841" y="16282"/>
                          <a:pt x="2299239" y="14856"/>
                        </a:cubicBezTo>
                        <a:cubicBezTo>
                          <a:pt x="2103637" y="13430"/>
                          <a:pt x="2042857" y="22642"/>
                          <a:pt x="1885511" y="14856"/>
                        </a:cubicBezTo>
                        <a:cubicBezTo>
                          <a:pt x="1728165" y="7070"/>
                          <a:pt x="1661511" y="10392"/>
                          <a:pt x="1471784" y="14856"/>
                        </a:cubicBezTo>
                        <a:cubicBezTo>
                          <a:pt x="1282057" y="19320"/>
                          <a:pt x="1124218" y="28592"/>
                          <a:pt x="793543" y="14856"/>
                        </a:cubicBezTo>
                        <a:cubicBezTo>
                          <a:pt x="462868" y="1120"/>
                          <a:pt x="334051" y="29560"/>
                          <a:pt x="0" y="14856"/>
                        </a:cubicBezTo>
                        <a:cubicBezTo>
                          <a:pt x="-351" y="9736"/>
                          <a:pt x="-136" y="3264"/>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2">
            <a:extLst>
              <a:ext uri="{FF2B5EF4-FFF2-40B4-BE49-F238E27FC236}">
                <a16:creationId xmlns:a16="http://schemas.microsoft.com/office/drawing/2014/main" id="{9FC84435-217F-26AB-EBD1-E68797253073}"/>
              </a:ext>
            </a:extLst>
          </p:cNvPr>
          <p:cNvSpPr txBox="1">
            <a:spLocks/>
          </p:cNvSpPr>
          <p:nvPr/>
        </p:nvSpPr>
        <p:spPr>
          <a:xfrm>
            <a:off x="1826088" y="2210793"/>
            <a:ext cx="5436047" cy="34540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185166" defTabSz="740664">
              <a:spcBef>
                <a:spcPts val="810"/>
              </a:spcBef>
            </a:pPr>
            <a:r>
              <a:rPr lang="en-US" sz="1539" b="1" kern="1200" dirty="0">
                <a:solidFill>
                  <a:schemeClr val="tx1"/>
                </a:solidFill>
                <a:latin typeface="+mn-lt"/>
                <a:ea typeface="+mn-ea"/>
                <a:cs typeface="+mn-cs"/>
              </a:rPr>
              <a:t>Bloomberg-&gt; </a:t>
            </a:r>
            <a:r>
              <a:rPr lang="en-US" sz="1539" kern="1200" dirty="0">
                <a:solidFill>
                  <a:schemeClr val="tx1"/>
                </a:solidFill>
                <a:latin typeface="+mn-lt"/>
                <a:ea typeface="+mn-ea"/>
                <a:cs typeface="+mn-cs"/>
              </a:rPr>
              <a:t>Bloomberg Market Concepts</a:t>
            </a:r>
          </a:p>
          <a:p>
            <a:pPr marL="0" indent="-185166" defTabSz="740664">
              <a:spcBef>
                <a:spcPts val="810"/>
              </a:spcBef>
            </a:pPr>
            <a:r>
              <a:rPr lang="en-US" sz="1539" b="1" kern="1200" dirty="0">
                <a:solidFill>
                  <a:schemeClr val="tx1"/>
                </a:solidFill>
                <a:latin typeface="+mn-lt"/>
                <a:ea typeface="+mn-ea"/>
                <a:cs typeface="+mn-cs"/>
              </a:rPr>
              <a:t>Coursera-&gt;</a:t>
            </a:r>
            <a:r>
              <a:rPr lang="en-US" sz="1539" kern="1200" dirty="0">
                <a:solidFill>
                  <a:schemeClr val="tx1"/>
                </a:solidFill>
                <a:latin typeface="+mn-lt"/>
                <a:ea typeface="+mn-ea"/>
                <a:cs typeface="+mn-cs"/>
              </a:rPr>
              <a:t> Foundations of Project Management by Google</a:t>
            </a:r>
          </a:p>
          <a:p>
            <a:pPr marL="0" indent="-185166" defTabSz="740664">
              <a:spcBef>
                <a:spcPts val="810"/>
              </a:spcBef>
            </a:pPr>
            <a:r>
              <a:rPr lang="en-US" sz="1539" b="1" kern="1200" dirty="0">
                <a:solidFill>
                  <a:schemeClr val="tx1"/>
                </a:solidFill>
                <a:latin typeface="+mn-lt"/>
                <a:ea typeface="+mn-ea"/>
                <a:cs typeface="+mn-cs"/>
              </a:rPr>
              <a:t>HubSpot Academy-&gt; </a:t>
            </a:r>
            <a:r>
              <a:rPr lang="en-US" sz="1539" kern="1200" dirty="0">
                <a:solidFill>
                  <a:schemeClr val="tx1"/>
                </a:solidFill>
                <a:latin typeface="+mn-lt"/>
                <a:ea typeface="+mn-ea"/>
                <a:cs typeface="+mn-cs"/>
              </a:rPr>
              <a:t>Content Marketing Certification</a:t>
            </a:r>
          </a:p>
          <a:p>
            <a:pPr marL="0" indent="-185166" defTabSz="740664">
              <a:spcBef>
                <a:spcPts val="810"/>
              </a:spcBef>
            </a:pPr>
            <a:r>
              <a:rPr lang="en-US" sz="1539" kern="1200" dirty="0">
                <a:solidFill>
                  <a:schemeClr val="tx1"/>
                </a:solidFill>
                <a:latin typeface="+mn-lt"/>
                <a:ea typeface="+mn-ea"/>
                <a:cs typeface="+mn-cs"/>
              </a:rPr>
              <a:t>		     Social Media Marketing</a:t>
            </a:r>
          </a:p>
          <a:p>
            <a:pPr marL="0" indent="-185166" defTabSz="740664">
              <a:spcBef>
                <a:spcPts val="810"/>
              </a:spcBef>
            </a:pPr>
            <a:r>
              <a:rPr lang="en-US" sz="1539" b="1" kern="1200" dirty="0">
                <a:solidFill>
                  <a:schemeClr val="tx1"/>
                </a:solidFill>
                <a:latin typeface="+mn-lt"/>
                <a:ea typeface="+mn-ea"/>
                <a:cs typeface="+mn-cs"/>
              </a:rPr>
              <a:t>LinkedIn -&gt; </a:t>
            </a:r>
            <a:r>
              <a:rPr lang="en-US" sz="1539" kern="1200" dirty="0">
                <a:solidFill>
                  <a:schemeClr val="tx1"/>
                </a:solidFill>
                <a:latin typeface="+mn-lt"/>
                <a:ea typeface="+mn-ea"/>
                <a:cs typeface="+mn-cs"/>
              </a:rPr>
              <a:t>Building Rapport with Customers</a:t>
            </a:r>
          </a:p>
          <a:p>
            <a:pPr marL="0" indent="-185166" defTabSz="740664">
              <a:spcBef>
                <a:spcPts val="810"/>
              </a:spcBef>
            </a:pPr>
            <a:r>
              <a:rPr lang="en-US" sz="1539" kern="1200" dirty="0">
                <a:solidFill>
                  <a:schemeClr val="tx1"/>
                </a:solidFill>
                <a:latin typeface="+mn-lt"/>
                <a:ea typeface="+mn-ea"/>
                <a:cs typeface="+mn-cs"/>
              </a:rPr>
              <a:t>	Customer Service Foundations		</a:t>
            </a:r>
          </a:p>
          <a:p>
            <a:pPr marL="0" indent="-185166" defTabSz="740664">
              <a:spcBef>
                <a:spcPts val="810"/>
              </a:spcBef>
            </a:pPr>
            <a:r>
              <a:rPr lang="en-US" sz="1539" kern="1200" dirty="0">
                <a:solidFill>
                  <a:schemeClr val="tx1"/>
                </a:solidFill>
                <a:latin typeface="+mn-lt"/>
                <a:ea typeface="+mn-ea"/>
                <a:cs typeface="+mn-cs"/>
              </a:rPr>
              <a:t>	Critical Thinking for More Effective Communication</a:t>
            </a:r>
          </a:p>
          <a:p>
            <a:pPr marL="0" indent="-185166" defTabSz="740664">
              <a:spcBef>
                <a:spcPts val="810"/>
              </a:spcBef>
            </a:pPr>
            <a:r>
              <a:rPr lang="en-US" sz="1539" b="1" kern="1200" dirty="0">
                <a:solidFill>
                  <a:schemeClr val="tx1"/>
                </a:solidFill>
                <a:latin typeface="+mn-lt"/>
                <a:ea typeface="+mn-ea"/>
                <a:cs typeface="+mn-cs"/>
              </a:rPr>
              <a:t>	</a:t>
            </a:r>
            <a:r>
              <a:rPr lang="en-US" sz="1539" kern="1200" dirty="0">
                <a:solidFill>
                  <a:schemeClr val="tx1"/>
                </a:solidFill>
                <a:latin typeface="+mn-lt"/>
                <a:ea typeface="+mn-ea"/>
                <a:cs typeface="+mn-cs"/>
              </a:rPr>
              <a:t>Root Cause Analysis</a:t>
            </a:r>
            <a:endParaRPr lang="en-US" sz="1539" b="1" kern="1200" dirty="0">
              <a:solidFill>
                <a:schemeClr val="tx1"/>
              </a:solidFill>
              <a:latin typeface="+mn-lt"/>
              <a:ea typeface="+mn-ea"/>
              <a:cs typeface="+mn-cs"/>
            </a:endParaRPr>
          </a:p>
          <a:p>
            <a:pPr marL="0" indent="-185166" defTabSz="740664">
              <a:spcBef>
                <a:spcPts val="810"/>
              </a:spcBef>
            </a:pPr>
            <a:r>
              <a:rPr lang="en-US" sz="1539" kern="1200" dirty="0">
                <a:solidFill>
                  <a:schemeClr val="tx1"/>
                </a:solidFill>
                <a:latin typeface="+mn-lt"/>
                <a:ea typeface="+mn-ea"/>
                <a:cs typeface="+mn-cs"/>
              </a:rPr>
              <a:t>   	Advanced Data Visualizations- LinkedIn</a:t>
            </a:r>
          </a:p>
          <a:p>
            <a:pPr marL="0" indent="-185166" defTabSz="740664">
              <a:spcBef>
                <a:spcPts val="810"/>
              </a:spcBef>
            </a:pPr>
            <a:r>
              <a:rPr lang="en-US" sz="1539" kern="1200" dirty="0">
                <a:solidFill>
                  <a:schemeClr val="tx1"/>
                </a:solidFill>
                <a:latin typeface="+mn-lt"/>
                <a:ea typeface="+mn-ea"/>
                <a:cs typeface="+mn-cs"/>
              </a:rPr>
              <a:t>	Safe Space- &gt; Suicide First-Aid Certification</a:t>
            </a:r>
          </a:p>
          <a:p>
            <a:pPr marL="0" indent="-185166" defTabSz="740664">
              <a:spcBef>
                <a:spcPts val="810"/>
              </a:spcBef>
            </a:pPr>
            <a:endParaRPr lang="en-US" sz="1539" kern="1200" dirty="0">
              <a:solidFill>
                <a:schemeClr val="tx1"/>
              </a:solidFill>
              <a:latin typeface="+mn-lt"/>
              <a:ea typeface="+mn-ea"/>
              <a:cs typeface="+mn-cs"/>
            </a:endParaRPr>
          </a:p>
          <a:p>
            <a:pPr marL="185166" indent="-185166" defTabSz="740664">
              <a:spcBef>
                <a:spcPts val="810"/>
              </a:spcBef>
            </a:pPr>
            <a:endParaRPr lang="en-US" sz="1539" kern="1200" dirty="0">
              <a:solidFill>
                <a:schemeClr val="tx1"/>
              </a:solidFill>
              <a:latin typeface="+mn-lt"/>
              <a:ea typeface="+mn-ea"/>
              <a:cs typeface="+mn-cs"/>
            </a:endParaRPr>
          </a:p>
          <a:p>
            <a:pPr marL="185166" indent="-185166" defTabSz="740664">
              <a:spcBef>
                <a:spcPts val="810"/>
              </a:spcBef>
            </a:pPr>
            <a:endParaRPr lang="en-US" sz="1539" kern="1200" dirty="0">
              <a:solidFill>
                <a:schemeClr val="tx1"/>
              </a:solidFill>
              <a:latin typeface="+mn-lt"/>
              <a:ea typeface="+mn-ea"/>
              <a:cs typeface="+mn-cs"/>
            </a:endParaRPr>
          </a:p>
          <a:p>
            <a:pPr marL="185166" indent="-185166" defTabSz="740664">
              <a:spcBef>
                <a:spcPts val="810"/>
              </a:spcBef>
            </a:pPr>
            <a:endParaRPr lang="en-US" sz="1539" kern="1200" dirty="0">
              <a:solidFill>
                <a:schemeClr val="tx1"/>
              </a:solidFill>
              <a:latin typeface="+mn-lt"/>
              <a:ea typeface="+mn-ea"/>
              <a:cs typeface="+mn-cs"/>
            </a:endParaRPr>
          </a:p>
          <a:p>
            <a:pPr marL="185166" indent="-185166" defTabSz="740664">
              <a:spcBef>
                <a:spcPts val="810"/>
              </a:spcBef>
            </a:pPr>
            <a:endParaRPr lang="en-US" sz="1539" kern="1200" dirty="0">
              <a:solidFill>
                <a:schemeClr val="tx1"/>
              </a:solidFill>
              <a:latin typeface="+mn-lt"/>
              <a:ea typeface="+mn-ea"/>
              <a:cs typeface="+mn-cs"/>
            </a:endParaRPr>
          </a:p>
          <a:p>
            <a:pPr marL="185166" indent="-185166" defTabSz="740664">
              <a:spcBef>
                <a:spcPts val="810"/>
              </a:spcBef>
            </a:pPr>
            <a:endParaRPr lang="en-US" sz="1539" kern="1200" dirty="0">
              <a:solidFill>
                <a:schemeClr val="tx1"/>
              </a:solidFill>
              <a:latin typeface="+mn-lt"/>
              <a:ea typeface="+mn-ea"/>
              <a:cs typeface="+mn-cs"/>
            </a:endParaRPr>
          </a:p>
          <a:p>
            <a:pPr marL="185166" indent="-185166" defTabSz="740664">
              <a:spcBef>
                <a:spcPts val="810"/>
              </a:spcBef>
            </a:pPr>
            <a:endParaRPr lang="en-US" sz="1539" kern="1200" dirty="0">
              <a:solidFill>
                <a:schemeClr val="tx1"/>
              </a:solidFill>
              <a:latin typeface="+mn-lt"/>
              <a:ea typeface="+mn-ea"/>
              <a:cs typeface="+mn-cs"/>
            </a:endParaRPr>
          </a:p>
          <a:p>
            <a:pPr marL="185166" indent="-185166" defTabSz="740664">
              <a:spcBef>
                <a:spcPts val="810"/>
              </a:spcBef>
            </a:pPr>
            <a:endParaRPr lang="en-US" sz="1539" kern="1200" dirty="0">
              <a:solidFill>
                <a:schemeClr val="tx1"/>
              </a:solidFill>
              <a:latin typeface="+mn-lt"/>
              <a:ea typeface="+mn-ea"/>
              <a:cs typeface="+mn-cs"/>
            </a:endParaRPr>
          </a:p>
          <a:p>
            <a:pPr marL="185166" indent="-185166" defTabSz="740664">
              <a:spcBef>
                <a:spcPts val="810"/>
              </a:spcBef>
            </a:pPr>
            <a:endParaRPr lang="en-US" sz="1539" kern="1200" dirty="0">
              <a:solidFill>
                <a:schemeClr val="tx1"/>
              </a:solidFill>
              <a:latin typeface="+mn-lt"/>
              <a:ea typeface="+mn-ea"/>
              <a:cs typeface="+mn-cs"/>
            </a:endParaRPr>
          </a:p>
          <a:p>
            <a:endParaRPr lang="en-US" sz="1900" dirty="0"/>
          </a:p>
        </p:txBody>
      </p:sp>
      <p:sp>
        <p:nvSpPr>
          <p:cNvPr id="6" name="Content Placeholder 2">
            <a:extLst>
              <a:ext uri="{FF2B5EF4-FFF2-40B4-BE49-F238E27FC236}">
                <a16:creationId xmlns:a16="http://schemas.microsoft.com/office/drawing/2014/main" id="{D352FE48-9FF8-42BB-E4D8-4FEF61A93EE1}"/>
              </a:ext>
            </a:extLst>
          </p:cNvPr>
          <p:cNvSpPr txBox="1">
            <a:spLocks/>
          </p:cNvSpPr>
          <p:nvPr/>
        </p:nvSpPr>
        <p:spPr>
          <a:xfrm>
            <a:off x="7682721" y="2292687"/>
            <a:ext cx="2436093" cy="3858032"/>
          </a:xfrm>
          <a:prstGeom prst="rect">
            <a:avLst/>
          </a:prstGeom>
        </p:spPr>
        <p:txBody>
          <a:bodyPr vert="horz" lIns="91440" tIns="45720" rIns="91440" bIns="45720" rtlCol="0" anchor="t">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5166" indent="-185166" algn="ctr" defTabSz="740664">
              <a:spcBef>
                <a:spcPts val="810"/>
              </a:spcBef>
            </a:pPr>
            <a:r>
              <a:rPr lang="en-IN" sz="2673" kern="1200" dirty="0">
                <a:solidFill>
                  <a:schemeClr val="tx1"/>
                </a:solidFill>
                <a:latin typeface="+mn-lt"/>
                <a:ea typeface="+mn-ea"/>
                <a:cs typeface="+mn-cs"/>
              </a:rPr>
              <a:t>Adobe</a:t>
            </a:r>
          </a:p>
          <a:p>
            <a:pPr marL="185166" indent="-185166" algn="ctr" defTabSz="740664">
              <a:spcBef>
                <a:spcPts val="810"/>
              </a:spcBef>
            </a:pPr>
            <a:r>
              <a:rPr lang="en-IN" sz="2673" kern="1200" dirty="0">
                <a:solidFill>
                  <a:schemeClr val="tx1"/>
                </a:solidFill>
                <a:latin typeface="+mn-lt"/>
                <a:ea typeface="+mn-ea"/>
                <a:cs typeface="+mn-cs"/>
              </a:rPr>
              <a:t>ZOHO</a:t>
            </a:r>
          </a:p>
          <a:p>
            <a:pPr marL="185166" indent="-185166" algn="ctr" defTabSz="740664">
              <a:spcBef>
                <a:spcPts val="810"/>
              </a:spcBef>
            </a:pPr>
            <a:r>
              <a:rPr lang="en-IN" sz="2673" kern="1200" dirty="0">
                <a:solidFill>
                  <a:schemeClr val="tx1"/>
                </a:solidFill>
                <a:latin typeface="+mn-lt"/>
                <a:ea typeface="+mn-ea"/>
                <a:cs typeface="+mn-cs"/>
              </a:rPr>
              <a:t>CANVA</a:t>
            </a:r>
          </a:p>
          <a:p>
            <a:pPr marL="185166" indent="-185166" algn="ctr" defTabSz="740664">
              <a:spcBef>
                <a:spcPts val="810"/>
              </a:spcBef>
            </a:pPr>
            <a:r>
              <a:rPr lang="en-IN" sz="2673" kern="1200" dirty="0">
                <a:solidFill>
                  <a:schemeClr val="tx1"/>
                </a:solidFill>
                <a:latin typeface="+mn-lt"/>
                <a:ea typeface="+mn-ea"/>
                <a:cs typeface="+mn-cs"/>
              </a:rPr>
              <a:t>JESTA</a:t>
            </a:r>
          </a:p>
          <a:p>
            <a:pPr marL="185166" indent="-185166" algn="ctr" defTabSz="740664">
              <a:spcBef>
                <a:spcPts val="810"/>
              </a:spcBef>
            </a:pPr>
            <a:r>
              <a:rPr lang="en-IN" sz="2673" kern="1200" dirty="0">
                <a:solidFill>
                  <a:schemeClr val="tx1"/>
                </a:solidFill>
                <a:latin typeface="+mn-lt"/>
                <a:ea typeface="+mn-ea"/>
                <a:cs typeface="+mn-cs"/>
              </a:rPr>
              <a:t>SQUARESPACE</a:t>
            </a:r>
          </a:p>
          <a:p>
            <a:pPr marL="185166" indent="-185166" algn="ctr" defTabSz="740664">
              <a:spcBef>
                <a:spcPts val="810"/>
              </a:spcBef>
            </a:pPr>
            <a:r>
              <a:rPr lang="en-IN" sz="2673" kern="1200" dirty="0" err="1">
                <a:solidFill>
                  <a:schemeClr val="tx1"/>
                </a:solidFill>
                <a:latin typeface="+mn-lt"/>
                <a:ea typeface="+mn-ea"/>
                <a:cs typeface="+mn-cs"/>
              </a:rPr>
              <a:t>Webador</a:t>
            </a:r>
            <a:endParaRPr lang="en-IN" sz="2673" kern="1200" dirty="0">
              <a:solidFill>
                <a:schemeClr val="tx1"/>
              </a:solidFill>
              <a:latin typeface="+mn-lt"/>
              <a:ea typeface="+mn-ea"/>
              <a:cs typeface="+mn-cs"/>
            </a:endParaRPr>
          </a:p>
          <a:p>
            <a:pPr marL="185166" indent="-185166" algn="ctr" defTabSz="740664">
              <a:spcBef>
                <a:spcPts val="810"/>
              </a:spcBef>
            </a:pPr>
            <a:r>
              <a:rPr lang="en-IN" sz="2673" kern="1200" dirty="0">
                <a:solidFill>
                  <a:schemeClr val="tx1"/>
                </a:solidFill>
                <a:latin typeface="+mn-lt"/>
                <a:ea typeface="+mn-ea"/>
                <a:cs typeface="+mn-cs"/>
              </a:rPr>
              <a:t>WIX</a:t>
            </a:r>
          </a:p>
          <a:p>
            <a:pPr marL="185166" indent="-185166" algn="ctr" defTabSz="740664">
              <a:spcBef>
                <a:spcPts val="810"/>
              </a:spcBef>
              <a:spcAft>
                <a:spcPts val="486"/>
              </a:spcAft>
            </a:pPr>
            <a:r>
              <a:rPr lang="en-IN" sz="2673" kern="1200" dirty="0">
                <a:solidFill>
                  <a:schemeClr val="tx1"/>
                </a:solidFill>
                <a:latin typeface="+mn-lt"/>
                <a:ea typeface="+mn-ea"/>
                <a:cs typeface="+mn-cs"/>
              </a:rPr>
              <a:t>Hootsuite</a:t>
            </a:r>
          </a:p>
          <a:p>
            <a:pPr marL="185166" indent="-185166" algn="ctr" defTabSz="740664">
              <a:spcBef>
                <a:spcPts val="810"/>
              </a:spcBef>
              <a:spcAft>
                <a:spcPts val="486"/>
              </a:spcAft>
            </a:pPr>
            <a:r>
              <a:rPr lang="en-IN" sz="2673" kern="1200" dirty="0">
                <a:solidFill>
                  <a:schemeClr val="tx1"/>
                </a:solidFill>
                <a:latin typeface="+mn-lt"/>
                <a:ea typeface="+mn-ea"/>
                <a:cs typeface="+mn-cs"/>
              </a:rPr>
              <a:t>HubSpot</a:t>
            </a:r>
          </a:p>
          <a:p>
            <a:pPr marL="185166" indent="-185166" algn="ctr" defTabSz="740664">
              <a:spcBef>
                <a:spcPts val="810"/>
              </a:spcBef>
              <a:spcAft>
                <a:spcPts val="486"/>
              </a:spcAft>
            </a:pPr>
            <a:r>
              <a:rPr lang="en-IN" sz="2673" kern="1200" dirty="0">
                <a:solidFill>
                  <a:schemeClr val="tx1"/>
                </a:solidFill>
                <a:latin typeface="+mn-lt"/>
                <a:ea typeface="+mn-ea"/>
                <a:cs typeface="+mn-cs"/>
              </a:rPr>
              <a:t>ASANA</a:t>
            </a:r>
          </a:p>
          <a:p>
            <a:pPr marL="185166" indent="-185166" algn="ctr" defTabSz="740664">
              <a:spcBef>
                <a:spcPts val="810"/>
              </a:spcBef>
              <a:spcAft>
                <a:spcPts val="486"/>
              </a:spcAft>
            </a:pPr>
            <a:r>
              <a:rPr lang="en-IN" sz="2673" kern="1200" dirty="0">
                <a:solidFill>
                  <a:schemeClr val="tx1"/>
                </a:solidFill>
                <a:latin typeface="+mn-lt"/>
                <a:ea typeface="+mn-ea"/>
                <a:cs typeface="+mn-cs"/>
              </a:rPr>
              <a:t>Mailchimp</a:t>
            </a:r>
          </a:p>
          <a:p>
            <a:pPr marL="185166" indent="-185166" algn="ctr" defTabSz="740664">
              <a:spcBef>
                <a:spcPts val="810"/>
              </a:spcBef>
              <a:spcAft>
                <a:spcPts val="486"/>
              </a:spcAft>
            </a:pPr>
            <a:r>
              <a:rPr lang="en-IN" sz="2673" kern="1200" dirty="0">
                <a:solidFill>
                  <a:schemeClr val="tx1"/>
                </a:solidFill>
                <a:latin typeface="+mn-lt"/>
                <a:ea typeface="+mn-ea"/>
                <a:cs typeface="+mn-cs"/>
              </a:rPr>
              <a:t>ALEXA</a:t>
            </a:r>
          </a:p>
          <a:p>
            <a:pPr marL="185166" indent="-185166" algn="ctr" defTabSz="740664">
              <a:spcBef>
                <a:spcPts val="810"/>
              </a:spcBef>
            </a:pPr>
            <a:endParaRPr lang="en-IN" sz="2673" kern="1200" dirty="0">
              <a:solidFill>
                <a:schemeClr val="tx1"/>
              </a:solidFill>
              <a:latin typeface="+mn-lt"/>
              <a:ea typeface="+mn-ea"/>
              <a:cs typeface="+mn-cs"/>
            </a:endParaRPr>
          </a:p>
          <a:p>
            <a:pPr marL="185166" indent="-185166" algn="ctr" defTabSz="740664">
              <a:spcBef>
                <a:spcPts val="810"/>
              </a:spcBef>
            </a:pPr>
            <a:endParaRPr lang="en-US" sz="1620" kern="1200" dirty="0">
              <a:solidFill>
                <a:schemeClr val="tx1"/>
              </a:solidFill>
              <a:latin typeface="+mn-lt"/>
              <a:ea typeface="+mn-ea"/>
              <a:cs typeface="+mn-cs"/>
            </a:endParaRPr>
          </a:p>
          <a:p>
            <a:pPr algn="ctr"/>
            <a:endParaRPr lang="en-GB" sz="2000" dirty="0"/>
          </a:p>
        </p:txBody>
      </p:sp>
      <p:sp>
        <p:nvSpPr>
          <p:cNvPr id="7" name="TextBox 6">
            <a:extLst>
              <a:ext uri="{FF2B5EF4-FFF2-40B4-BE49-F238E27FC236}">
                <a16:creationId xmlns:a16="http://schemas.microsoft.com/office/drawing/2014/main" id="{6959A685-6C38-ACCC-4189-FE613BF2BDEF}"/>
              </a:ext>
            </a:extLst>
          </p:cNvPr>
          <p:cNvSpPr txBox="1"/>
          <p:nvPr/>
        </p:nvSpPr>
        <p:spPr>
          <a:xfrm>
            <a:off x="2355252" y="1461748"/>
            <a:ext cx="3282735" cy="461665"/>
          </a:xfrm>
          <a:prstGeom prst="rect">
            <a:avLst/>
          </a:prstGeom>
          <a:noFill/>
        </p:spPr>
        <p:txBody>
          <a:bodyPr wrap="square" rtlCol="0">
            <a:spAutoFit/>
          </a:bodyPr>
          <a:lstStyle/>
          <a:p>
            <a:pPr algn="ctr" defTabSz="740664"/>
            <a:r>
              <a:rPr lang="en-GB" sz="2400" b="1" kern="1200" dirty="0">
                <a:solidFill>
                  <a:schemeClr val="tx1"/>
                </a:solidFill>
                <a:latin typeface="+mn-lt"/>
                <a:ea typeface="+mn-ea"/>
                <a:cs typeface="+mn-cs"/>
              </a:rPr>
              <a:t>Certifications</a:t>
            </a:r>
            <a:endParaRPr lang="en-GB" sz="2400" b="1" dirty="0"/>
          </a:p>
        </p:txBody>
      </p:sp>
      <p:sp>
        <p:nvSpPr>
          <p:cNvPr id="8" name="TextBox 7">
            <a:extLst>
              <a:ext uri="{FF2B5EF4-FFF2-40B4-BE49-F238E27FC236}">
                <a16:creationId xmlns:a16="http://schemas.microsoft.com/office/drawing/2014/main" id="{AA75D3F3-9118-01FB-D489-F2DE3BE7FE4B}"/>
              </a:ext>
            </a:extLst>
          </p:cNvPr>
          <p:cNvSpPr txBox="1"/>
          <p:nvPr/>
        </p:nvSpPr>
        <p:spPr>
          <a:xfrm>
            <a:off x="7912255" y="1462525"/>
            <a:ext cx="2628684" cy="461665"/>
          </a:xfrm>
          <a:prstGeom prst="rect">
            <a:avLst/>
          </a:prstGeom>
          <a:noFill/>
        </p:spPr>
        <p:txBody>
          <a:bodyPr wrap="square" rtlCol="0">
            <a:spAutoFit/>
          </a:bodyPr>
          <a:lstStyle/>
          <a:p>
            <a:pPr defTabSz="740664"/>
            <a:r>
              <a:rPr lang="en-GB" sz="2400" b="1" kern="1200" dirty="0">
                <a:solidFill>
                  <a:schemeClr val="tx1"/>
                </a:solidFill>
                <a:latin typeface="+mn-lt"/>
                <a:ea typeface="+mn-ea"/>
                <a:cs typeface="+mn-cs"/>
              </a:rPr>
              <a:t>Technical Skills</a:t>
            </a:r>
            <a:endParaRPr lang="en-GB" sz="2400" b="1" dirty="0"/>
          </a:p>
        </p:txBody>
      </p:sp>
    </p:spTree>
    <p:extLst>
      <p:ext uri="{BB962C8B-B14F-4D97-AF65-F5344CB8AC3E}">
        <p14:creationId xmlns:p14="http://schemas.microsoft.com/office/powerpoint/2010/main" val="1942126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5" name="Freeform: Shape 14">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332BB35E-0944-F713-3D9D-022EB151DBD8}"/>
              </a:ext>
            </a:extLst>
          </p:cNvPr>
          <p:cNvSpPr>
            <a:spLocks/>
          </p:cNvSpPr>
          <p:nvPr/>
        </p:nvSpPr>
        <p:spPr>
          <a:xfrm>
            <a:off x="6173375" y="1091259"/>
            <a:ext cx="5375158" cy="854427"/>
          </a:xfrm>
          <a:prstGeom prst="rect">
            <a:avLst/>
          </a:prstGeom>
        </p:spPr>
        <p:txBody>
          <a:bodyPr/>
          <a:lstStyle/>
          <a:p>
            <a:pPr defTabSz="941832"/>
            <a:r>
              <a:rPr lang="en-US" sz="5356" kern="1200">
                <a:solidFill>
                  <a:schemeClr val="tx2"/>
                </a:solidFill>
                <a:latin typeface="+mj-lt"/>
                <a:ea typeface="+mj-ea"/>
                <a:cs typeface="+mj-cs"/>
              </a:rPr>
              <a:t>Achievements</a:t>
            </a:r>
            <a:endParaRPr lang="en-GB" sz="5200">
              <a:solidFill>
                <a:schemeClr val="tx2"/>
              </a:solidFill>
              <a:latin typeface="+mj-lt"/>
              <a:ea typeface="+mj-ea"/>
              <a:cs typeface="+mj-cs"/>
            </a:endParaRPr>
          </a:p>
        </p:txBody>
      </p:sp>
      <p:sp>
        <p:nvSpPr>
          <p:cNvPr id="6" name="Content Placeholder 5">
            <a:extLst>
              <a:ext uri="{FF2B5EF4-FFF2-40B4-BE49-F238E27FC236}">
                <a16:creationId xmlns:a16="http://schemas.microsoft.com/office/drawing/2014/main" id="{7E0E9103-13F8-B689-5CE9-803A069C0902}"/>
              </a:ext>
            </a:extLst>
          </p:cNvPr>
          <p:cNvSpPr>
            <a:spLocks/>
          </p:cNvSpPr>
          <p:nvPr/>
        </p:nvSpPr>
        <p:spPr>
          <a:xfrm>
            <a:off x="6096000" y="2036648"/>
            <a:ext cx="5375158" cy="3821054"/>
          </a:xfrm>
          <a:prstGeom prst="rect">
            <a:avLst/>
          </a:prstGeom>
        </p:spPr>
        <p:txBody>
          <a:bodyPr>
            <a:normAutofit fontScale="70000" lnSpcReduction="20000"/>
          </a:bodyPr>
          <a:lstStyle/>
          <a:p>
            <a:pPr marL="294323" indent="-294323" defTabSz="941832">
              <a:buFont typeface="Arial" panose="020B0604020202020204" pitchFamily="34" charset="0"/>
              <a:buChar char="•"/>
            </a:pPr>
            <a:r>
              <a:rPr lang="en-US" sz="2884" kern="1200" dirty="0">
                <a:solidFill>
                  <a:schemeClr val="tx1"/>
                </a:solidFill>
                <a:latin typeface="+mn-lt"/>
                <a:ea typeface="+mn-ea"/>
                <a:cs typeface="+mn-cs"/>
              </a:rPr>
              <a:t>Recognised as the 'Senior Marketing Consultant of the Year' for 2021 at The Acquisition Group</a:t>
            </a:r>
          </a:p>
          <a:p>
            <a:pPr defTabSz="941832"/>
            <a:endParaRPr lang="en-US" sz="2884" kern="1200" dirty="0">
              <a:solidFill>
                <a:schemeClr val="tx1"/>
              </a:solidFill>
              <a:latin typeface="+mn-lt"/>
              <a:ea typeface="+mn-ea"/>
              <a:cs typeface="+mn-cs"/>
            </a:endParaRPr>
          </a:p>
          <a:p>
            <a:pPr marL="294323" indent="-294323" defTabSz="941832">
              <a:buFont typeface="Arial" panose="020B0604020202020204" pitchFamily="34" charset="0"/>
              <a:buChar char="•"/>
            </a:pPr>
            <a:r>
              <a:rPr lang="en-US" sz="2884" kern="1200" dirty="0">
                <a:solidFill>
                  <a:schemeClr val="tx1"/>
                </a:solidFill>
                <a:latin typeface="+mn-lt"/>
                <a:ea typeface="+mn-ea"/>
                <a:cs typeface="+mn-cs"/>
              </a:rPr>
              <a:t>Participated in the Round Table for the prestigious 'International North-South Transport Corridor' organised by the Russian Federation</a:t>
            </a:r>
          </a:p>
          <a:p>
            <a:pPr defTabSz="941832"/>
            <a:r>
              <a:rPr lang="en-US" sz="2884" kern="1200" dirty="0">
                <a:solidFill>
                  <a:schemeClr val="tx1"/>
                </a:solidFill>
                <a:latin typeface="+mn-lt"/>
                <a:ea typeface="+mn-ea"/>
                <a:cs typeface="+mn-cs"/>
              </a:rPr>
              <a:t> </a:t>
            </a:r>
          </a:p>
          <a:p>
            <a:pPr marL="294323" indent="-294323" defTabSz="941832">
              <a:buFont typeface="Arial" panose="020B0604020202020204" pitchFamily="34" charset="0"/>
              <a:buChar char="•"/>
            </a:pPr>
            <a:r>
              <a:rPr lang="en-US" sz="2884" kern="1200" dirty="0">
                <a:solidFill>
                  <a:schemeClr val="tx1"/>
                </a:solidFill>
                <a:latin typeface="+mn-lt"/>
                <a:ea typeface="+mn-ea"/>
                <a:cs typeface="+mn-cs"/>
              </a:rPr>
              <a:t>Participated in 'Analytics in Marketing'(AIM 2019) organised by TICKER India 2019</a:t>
            </a:r>
          </a:p>
          <a:p>
            <a:pPr defTabSz="941832"/>
            <a:endParaRPr lang="en-US" sz="2884" kern="1200" dirty="0">
              <a:solidFill>
                <a:schemeClr val="tx1"/>
              </a:solidFill>
              <a:latin typeface="+mn-lt"/>
              <a:ea typeface="+mn-ea"/>
              <a:cs typeface="+mn-cs"/>
            </a:endParaRPr>
          </a:p>
          <a:p>
            <a:pPr marL="294323" indent="-294323" defTabSz="941832">
              <a:buFont typeface="Arial" panose="020B0604020202020204" pitchFamily="34" charset="0"/>
              <a:buChar char="•"/>
            </a:pPr>
            <a:r>
              <a:rPr lang="en-US" sz="2884" kern="1200" dirty="0">
                <a:solidFill>
                  <a:schemeClr val="tx1"/>
                </a:solidFill>
                <a:latin typeface="+mn-lt"/>
                <a:ea typeface="+mn-ea"/>
                <a:cs typeface="+mn-cs"/>
              </a:rPr>
              <a:t>Anchored and hosted The Dollar Business- Summer Edition Conclave in 2016</a:t>
            </a:r>
          </a:p>
          <a:p>
            <a:endParaRPr lang="en-GB" dirty="0"/>
          </a:p>
        </p:txBody>
      </p:sp>
      <p:graphicFrame>
        <p:nvGraphicFramePr>
          <p:cNvPr id="7" name="Content Placeholder 6">
            <a:extLst>
              <a:ext uri="{FF2B5EF4-FFF2-40B4-BE49-F238E27FC236}">
                <a16:creationId xmlns:a16="http://schemas.microsoft.com/office/drawing/2014/main" id="{95B4B7AC-E077-50D6-E270-9E7766137433}"/>
              </a:ext>
            </a:extLst>
          </p:cNvPr>
          <p:cNvGraphicFramePr>
            <a:graphicFrameLocks/>
          </p:cNvGraphicFramePr>
          <p:nvPr>
            <p:extLst>
              <p:ext uri="{D42A27DB-BD31-4B8C-83A1-F6EECF244321}">
                <p14:modId xmlns:p14="http://schemas.microsoft.com/office/powerpoint/2010/main" val="1284834172"/>
              </p:ext>
            </p:extLst>
          </p:nvPr>
        </p:nvGraphicFramePr>
        <p:xfrm>
          <a:off x="448786" y="1307087"/>
          <a:ext cx="5724590" cy="4368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3411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7" name="Rectangle 9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EC81C5-0C18-245E-BA37-3ECD3DD0451D}"/>
              </a:ext>
            </a:extLst>
          </p:cNvPr>
          <p:cNvSpPr>
            <a:spLocks noGrp="1"/>
          </p:cNvSpPr>
          <p:nvPr>
            <p:ph type="title"/>
          </p:nvPr>
        </p:nvSpPr>
        <p:spPr>
          <a:xfrm>
            <a:off x="838200" y="365125"/>
            <a:ext cx="10515600" cy="1325563"/>
          </a:xfrm>
        </p:spPr>
        <p:txBody>
          <a:bodyPr>
            <a:normAutofit/>
          </a:bodyPr>
          <a:lstStyle/>
          <a:p>
            <a:r>
              <a:rPr lang="en-GB" sz="5000" dirty="0"/>
              <a:t>Let’s talk about how I can be an asset!</a:t>
            </a:r>
          </a:p>
        </p:txBody>
      </p:sp>
      <p:sp>
        <p:nvSpPr>
          <p:cNvPr id="10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Content Placeholder 2">
            <a:extLst>
              <a:ext uri="{FF2B5EF4-FFF2-40B4-BE49-F238E27FC236}">
                <a16:creationId xmlns:a16="http://schemas.microsoft.com/office/drawing/2014/main" id="{75251D0C-7F27-3046-CC2C-E4C4BA3EE27B}"/>
              </a:ext>
            </a:extLst>
          </p:cNvPr>
          <p:cNvSpPr>
            <a:spLocks noGrp="1"/>
          </p:cNvSpPr>
          <p:nvPr>
            <p:ph idx="1"/>
          </p:nvPr>
        </p:nvSpPr>
        <p:spPr>
          <a:xfrm>
            <a:off x="838199" y="1929384"/>
            <a:ext cx="10785113" cy="4680316"/>
          </a:xfrm>
        </p:spPr>
        <p:txBody>
          <a:bodyPr>
            <a:normAutofit fontScale="92500" lnSpcReduction="10000"/>
          </a:bodyPr>
          <a:lstStyle/>
          <a:p>
            <a:pPr>
              <a:spcAft>
                <a:spcPts val="800"/>
              </a:spcAft>
            </a:pPr>
            <a:r>
              <a:rPr lang="en-GB" sz="1700" b="1" kern="100" dirty="0">
                <a:effectLst/>
                <a:latin typeface="Calibri" panose="020F0502020204030204" pitchFamily="34" charset="0"/>
                <a:ea typeface="Calibri" panose="020F0502020204030204" pitchFamily="34" charset="0"/>
                <a:cs typeface="Times New Roman" panose="02020603050405020304" pitchFamily="18" charset="0"/>
              </a:rPr>
              <a:t>Transferable skills</a:t>
            </a:r>
            <a:r>
              <a:rPr lang="en-GB" sz="1700" kern="100" dirty="0">
                <a:effectLst/>
                <a:latin typeface="Calibri" panose="020F0502020204030204" pitchFamily="34" charset="0"/>
                <a:ea typeface="Calibri" panose="020F0502020204030204" pitchFamily="34" charset="0"/>
                <a:cs typeface="Times New Roman" panose="02020603050405020304" pitchFamily="18" charset="0"/>
              </a:rPr>
              <a:t>: My experience has put together a diverse range of skills that I can apply to various industries. I am a quick learner, adaptable, and well-versed in transitioning my skills to new challenges. </a:t>
            </a:r>
          </a:p>
          <a:p>
            <a:pPr>
              <a:spcAft>
                <a:spcPts val="800"/>
              </a:spcAft>
            </a:pPr>
            <a:r>
              <a:rPr lang="en-GB" sz="1700" b="1" kern="100" dirty="0">
                <a:effectLst/>
                <a:latin typeface="Calibri" panose="020F0502020204030204" pitchFamily="34" charset="0"/>
                <a:ea typeface="Calibri" panose="020F0502020204030204" pitchFamily="34" charset="0"/>
                <a:cs typeface="Times New Roman" panose="02020603050405020304" pitchFamily="18" charset="0"/>
              </a:rPr>
              <a:t>Attention to Detail</a:t>
            </a:r>
            <a:r>
              <a:rPr lang="en-GB" sz="1700" kern="100" dirty="0">
                <a:effectLst/>
                <a:latin typeface="Calibri" panose="020F0502020204030204" pitchFamily="34" charset="0"/>
                <a:ea typeface="Calibri" panose="020F0502020204030204" pitchFamily="34" charset="0"/>
                <a:cs typeface="Times New Roman" panose="02020603050405020304" pitchFamily="18" charset="0"/>
              </a:rPr>
              <a:t>: In any role, the key to success is attention to detail. I consistently thrive with a keen eye for detail, ensuring accuracy in communication, order processing, and client interactions. This approach contributes big time to minimise errors and fostering positive customer experience. </a:t>
            </a:r>
          </a:p>
          <a:p>
            <a:pPr>
              <a:spcAft>
                <a:spcPts val="800"/>
              </a:spcAft>
            </a:pPr>
            <a:r>
              <a:rPr lang="en-GB" sz="1700" b="1" kern="100" dirty="0">
                <a:effectLst/>
                <a:latin typeface="Calibri" panose="020F0502020204030204" pitchFamily="34" charset="0"/>
                <a:ea typeface="Calibri" panose="020F0502020204030204" pitchFamily="34" charset="0"/>
                <a:cs typeface="Times New Roman" panose="02020603050405020304" pitchFamily="18" charset="0"/>
              </a:rPr>
              <a:t>Sales Expertise</a:t>
            </a:r>
            <a:r>
              <a:rPr lang="en-GB" sz="1700" kern="100" dirty="0">
                <a:effectLst/>
                <a:latin typeface="Calibri" panose="020F0502020204030204" pitchFamily="34" charset="0"/>
                <a:ea typeface="Calibri" panose="020F0502020204030204" pitchFamily="34" charset="0"/>
                <a:cs typeface="Times New Roman" panose="02020603050405020304" pitchFamily="18" charset="0"/>
              </a:rPr>
              <a:t>: With a solid foundation in Sales, I have honed my ability to pursue and identify opportunities effectively. My sales experience includes meeting and exceeding sales targets, developing strategic sales plans, and consistently delivering results. I understand the importance of sales, after-sales, and indirect sales. Regardless of the type, I believe in maintaining a customer-centric approach because it is what drives growth and revenue for an organisation.</a:t>
            </a:r>
          </a:p>
          <a:p>
            <a:pPr>
              <a:spcAft>
                <a:spcPts val="800"/>
              </a:spcAft>
            </a:pPr>
            <a:r>
              <a:rPr lang="en-GB" sz="1700" b="1" kern="100" dirty="0">
                <a:effectLst/>
                <a:latin typeface="Calibri" panose="020F0502020204030204" pitchFamily="34" charset="0"/>
                <a:ea typeface="Calibri" panose="020F0502020204030204" pitchFamily="34" charset="0"/>
                <a:cs typeface="Times New Roman" panose="02020603050405020304" pitchFamily="18" charset="0"/>
              </a:rPr>
              <a:t>Excellent Interpersonal Skills</a:t>
            </a:r>
            <a:r>
              <a:rPr lang="en-GB" sz="1700" kern="100" dirty="0">
                <a:effectLst/>
                <a:latin typeface="Calibri" panose="020F0502020204030204" pitchFamily="34" charset="0"/>
                <a:ea typeface="Calibri" panose="020F0502020204030204" pitchFamily="34" charset="0"/>
                <a:cs typeface="Times New Roman" panose="02020603050405020304" pitchFamily="18" charset="0"/>
              </a:rPr>
              <a:t>: I pride myself on my ability to connect with clients, understand their needs, and foster trust by building strong and lasting relationships. It has proven that these relationships not only contribute to short-term success but also lay the foundation for long-term partnerships.</a:t>
            </a:r>
          </a:p>
          <a:p>
            <a:pPr>
              <a:spcAft>
                <a:spcPts val="800"/>
              </a:spcAft>
            </a:pPr>
            <a:r>
              <a:rPr lang="en-GB" sz="1700" b="1" kern="100" dirty="0">
                <a:effectLst/>
                <a:latin typeface="Calibri" panose="020F0502020204030204" pitchFamily="34" charset="0"/>
                <a:ea typeface="Calibri" panose="020F0502020204030204" pitchFamily="34" charset="0"/>
                <a:cs typeface="Times New Roman" panose="02020603050405020304" pitchFamily="18" charset="0"/>
              </a:rPr>
              <a:t>Hunger to Learn</a:t>
            </a:r>
            <a:r>
              <a:rPr lang="en-GB" sz="1700" kern="100" dirty="0">
                <a:effectLst/>
                <a:latin typeface="Calibri" panose="020F0502020204030204" pitchFamily="34" charset="0"/>
                <a:ea typeface="Calibri" panose="020F0502020204030204" pitchFamily="34" charset="0"/>
                <a:cs typeface="Times New Roman" panose="02020603050405020304" pitchFamily="18" charset="0"/>
              </a:rPr>
              <a:t>: I have a strong appetite for learning and staying in touch with industry trends. I work calmly </a:t>
            </a:r>
            <a:r>
              <a:rPr lang="en-GB" sz="1700" kern="100" dirty="0">
                <a:latin typeface="Calibri" panose="020F0502020204030204" pitchFamily="34" charset="0"/>
                <a:ea typeface="Calibri" panose="020F0502020204030204" pitchFamily="34" charset="0"/>
                <a:cs typeface="Times New Roman" panose="02020603050405020304" pitchFamily="18" charset="0"/>
              </a:rPr>
              <a:t>under pressure and learn more through the experience which helps me apply acquired skills to the next task. </a:t>
            </a:r>
            <a:r>
              <a:rPr lang="en-GB" sz="1700" kern="100" dirty="0">
                <a:effectLst/>
                <a:latin typeface="Calibri" panose="020F0502020204030204" pitchFamily="34" charset="0"/>
                <a:ea typeface="Calibri" panose="020F0502020204030204" pitchFamily="34" charset="0"/>
                <a:cs typeface="Times New Roman" panose="02020603050405020304" pitchFamily="18" charset="0"/>
              </a:rPr>
              <a:t>This hunger for knowledge keeps me well informed and positions me to adapt to evolving market dynamics making me an asset to your team.</a:t>
            </a:r>
          </a:p>
          <a:p>
            <a:pPr marL="0" indent="0">
              <a:spcAft>
                <a:spcPts val="800"/>
              </a:spcAft>
              <a:buNone/>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sz="1200" dirty="0"/>
          </a:p>
        </p:txBody>
      </p:sp>
    </p:spTree>
    <p:extLst>
      <p:ext uri="{BB962C8B-B14F-4D97-AF65-F5344CB8AC3E}">
        <p14:creationId xmlns:p14="http://schemas.microsoft.com/office/powerpoint/2010/main" val="3320546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70155189-D96C-4527-B0EC-654B946BE6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58F055F7-540A-E0B4-AC70-E84B6219D202}"/>
              </a:ext>
            </a:extLst>
          </p:cNvPr>
          <p:cNvSpPr txBox="1"/>
          <p:nvPr/>
        </p:nvSpPr>
        <p:spPr>
          <a:xfrm>
            <a:off x="915391" y="970929"/>
            <a:ext cx="9795637" cy="1104857"/>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3600" dirty="0">
                <a:latin typeface="+mj-lt"/>
                <a:ea typeface="+mj-ea"/>
                <a:cs typeface="+mj-cs"/>
              </a:rPr>
              <a:t>I strive to bring out the best in people, don’t just take my word for it</a:t>
            </a:r>
            <a:endParaRPr lang="en-US" sz="3600" dirty="0">
              <a:highlight>
                <a:srgbClr val="FFFF00"/>
              </a:highlight>
              <a:latin typeface="+mj-lt"/>
              <a:ea typeface="+mj-ea"/>
              <a:cs typeface="+mj-cs"/>
            </a:endParaRPr>
          </a:p>
        </p:txBody>
      </p:sp>
      <p:pic>
        <p:nvPicPr>
          <p:cNvPr id="8" name="Picture 7" descr="A text on a page&#10;&#10;Description automatically generated with medium confidence">
            <a:extLst>
              <a:ext uri="{FF2B5EF4-FFF2-40B4-BE49-F238E27FC236}">
                <a16:creationId xmlns:a16="http://schemas.microsoft.com/office/drawing/2014/main" id="{028040C3-67C0-4452-CC5D-D263B24EE4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91" y="2785950"/>
            <a:ext cx="2354952" cy="3514855"/>
          </a:xfrm>
          <a:prstGeom prst="rect">
            <a:avLst/>
          </a:prstGeom>
        </p:spPr>
      </p:pic>
      <p:pic>
        <p:nvPicPr>
          <p:cNvPr id="18" name="Picture 17" descr="A screenshot of a computer screen&#10;&#10;Description automatically generated">
            <a:extLst>
              <a:ext uri="{FF2B5EF4-FFF2-40B4-BE49-F238E27FC236}">
                <a16:creationId xmlns:a16="http://schemas.microsoft.com/office/drawing/2014/main" id="{85D0AB99-1124-3E2D-39DA-1A12E10217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3386" y="2938919"/>
            <a:ext cx="3797536" cy="3208917"/>
          </a:xfrm>
          <a:prstGeom prst="rect">
            <a:avLst/>
          </a:prstGeom>
        </p:spPr>
      </p:pic>
      <p:pic>
        <p:nvPicPr>
          <p:cNvPr id="26" name="Picture 25" descr="A text on a white background&#10;&#10;Description automatically generated">
            <a:extLst>
              <a:ext uri="{FF2B5EF4-FFF2-40B4-BE49-F238E27FC236}">
                <a16:creationId xmlns:a16="http://schemas.microsoft.com/office/drawing/2014/main" id="{2C5241E1-224C-41D4-D11D-A2D677F3A2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2673" y="4082926"/>
            <a:ext cx="3797536" cy="920902"/>
          </a:xfrm>
          <a:prstGeom prst="rect">
            <a:avLst/>
          </a:prstGeom>
        </p:spPr>
      </p:pic>
    </p:spTree>
    <p:extLst>
      <p:ext uri="{BB962C8B-B14F-4D97-AF65-F5344CB8AC3E}">
        <p14:creationId xmlns:p14="http://schemas.microsoft.com/office/powerpoint/2010/main" val="3340246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3" name="Rectangle 182">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8208BD-9F99-3F64-CEB2-E2BDCAE4BE1C}"/>
              </a:ext>
            </a:extLst>
          </p:cNvPr>
          <p:cNvSpPr>
            <a:spLocks noGrp="1"/>
          </p:cNvSpPr>
          <p:nvPr>
            <p:ph type="title"/>
          </p:nvPr>
        </p:nvSpPr>
        <p:spPr>
          <a:xfrm>
            <a:off x="5297762" y="329184"/>
            <a:ext cx="6251110" cy="1783080"/>
          </a:xfrm>
        </p:spPr>
        <p:txBody>
          <a:bodyPr anchor="b">
            <a:normAutofit/>
          </a:bodyPr>
          <a:lstStyle/>
          <a:p>
            <a:r>
              <a:rPr lang="en-GB" sz="3400">
                <a:latin typeface="+mn-lt"/>
                <a:ea typeface="+mn-ea"/>
                <a:cs typeface="+mn-cs"/>
              </a:rPr>
              <a:t>Those were just a few reasons. Let’s talk more about how I can contribute to your organisation!</a:t>
            </a:r>
          </a:p>
        </p:txBody>
      </p:sp>
      <p:pic>
        <p:nvPicPr>
          <p:cNvPr id="5" name="Picture 4" descr="A person with her arms crossed&#10;&#10;Description automatically generated">
            <a:extLst>
              <a:ext uri="{FF2B5EF4-FFF2-40B4-BE49-F238E27FC236}">
                <a16:creationId xmlns:a16="http://schemas.microsoft.com/office/drawing/2014/main" id="{7F847507-E4C4-8493-AB9F-F975B66DD288}"/>
              </a:ext>
            </a:extLst>
          </p:cNvPr>
          <p:cNvPicPr>
            <a:picLocks noChangeAspect="1"/>
          </p:cNvPicPr>
          <p:nvPr/>
        </p:nvPicPr>
        <p:blipFill rotWithShape="1">
          <a:blip r:embed="rId2">
            <a:extLst>
              <a:ext uri="{28A0092B-C50C-407E-A947-70E740481C1C}">
                <a14:useLocalDpi xmlns:a14="http://schemas.microsoft.com/office/drawing/2010/main" val="0"/>
              </a:ext>
            </a:extLst>
          </a:blip>
          <a:srcRect l="10419" r="21670"/>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84"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00A95F4-DEA6-34DA-436E-81A9B74D2941}"/>
              </a:ext>
            </a:extLst>
          </p:cNvPr>
          <p:cNvSpPr>
            <a:spLocks noGrp="1"/>
          </p:cNvSpPr>
          <p:nvPr>
            <p:ph idx="1"/>
          </p:nvPr>
        </p:nvSpPr>
        <p:spPr>
          <a:xfrm>
            <a:off x="5211844" y="3395777"/>
            <a:ext cx="8921465" cy="3483864"/>
          </a:xfrm>
        </p:spPr>
        <p:txBody>
          <a:bodyPr>
            <a:normAutofit/>
          </a:bodyPr>
          <a:lstStyle/>
          <a:p>
            <a:pPr marL="0" indent="0">
              <a:buNone/>
            </a:pPr>
            <a:r>
              <a:rPr lang="en-GB" sz="2200"/>
              <a:t>Cell: + 1 236 591 2276</a:t>
            </a:r>
          </a:p>
          <a:p>
            <a:pPr marL="0" indent="0">
              <a:buNone/>
            </a:pPr>
            <a:r>
              <a:rPr lang="en-GB" sz="2200"/>
              <a:t>Email: </a:t>
            </a:r>
            <a:r>
              <a:rPr lang="en-GB" sz="2200">
                <a:hlinkClick r:id="rId3"/>
              </a:rPr>
              <a:t>ayeshaafatima222@gmail.com</a:t>
            </a:r>
            <a:endParaRPr lang="en-GB" sz="2200"/>
          </a:p>
          <a:p>
            <a:pPr marL="0" indent="0">
              <a:buNone/>
            </a:pPr>
            <a:r>
              <a:rPr lang="en-GB" sz="2200"/>
              <a:t>LinkedIn: </a:t>
            </a:r>
            <a:r>
              <a:rPr lang="en-GB" sz="2200" b="0" i="0">
                <a:effectLst/>
                <a:hlinkClick r:id="rId4"/>
              </a:rPr>
              <a:t>https://www.lin</a:t>
            </a:r>
            <a:r>
              <a:rPr lang="en-GB" sz="2200"/>
              <a:t>﻿</a:t>
            </a:r>
            <a:r>
              <a:rPr lang="en-GB" sz="2200" b="0" i="0">
                <a:effectLst/>
                <a:hlinkClick r:id="rId5"/>
              </a:rPr>
              <a:t>kedin.com/in/ayesha-fatima94</a:t>
            </a:r>
            <a:endParaRPr lang="en-GB" sz="2200" b="0" i="0" dirty="0">
              <a:effectLst/>
              <a:hlinkClick r:id="rId5"/>
            </a:endParaRPr>
          </a:p>
        </p:txBody>
      </p:sp>
    </p:spTree>
    <p:extLst>
      <p:ext uri="{BB962C8B-B14F-4D97-AF65-F5344CB8AC3E}">
        <p14:creationId xmlns:p14="http://schemas.microsoft.com/office/powerpoint/2010/main" val="1566264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3142</TotalTime>
  <Words>735</Words>
  <Application>Microsoft Office PowerPoint</Application>
  <PresentationFormat>Widescreen</PresentationFormat>
  <Paragraphs>99</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Your search ends here!</vt:lpstr>
      <vt:lpstr>Profile Summary</vt:lpstr>
      <vt:lpstr>Worked in Various Industries and boosted sales &amp; new business strategies:</vt:lpstr>
      <vt:lpstr>8+ Years of Experience</vt:lpstr>
      <vt:lpstr>PowerPoint Presentation</vt:lpstr>
      <vt:lpstr>PowerPoint Presentation</vt:lpstr>
      <vt:lpstr>Let’s talk about how I can be an asset!</vt:lpstr>
      <vt:lpstr>PowerPoint Presentation</vt:lpstr>
      <vt:lpstr>Those were just a few reasons. Let’s talk more about how I can contribute to your organisation!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search ends here!</dc:title>
  <dc:creator>Sanober Mirza</dc:creator>
  <cp:lastModifiedBy>Ayesha Fatima</cp:lastModifiedBy>
  <cp:revision>4</cp:revision>
  <dcterms:created xsi:type="dcterms:W3CDTF">2024-01-02T06:51:07Z</dcterms:created>
  <dcterms:modified xsi:type="dcterms:W3CDTF">2024-01-16T10:38:56Z</dcterms:modified>
</cp:coreProperties>
</file>